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1973" r:id="rId3"/>
    <p:sldId id="1993" r:id="rId4"/>
    <p:sldId id="19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E5AF-FD57-3ECF-8BB9-1CA4DBBE1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9FBB7-EC65-8B0C-A69E-12EFD773E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2E490-B434-6C1C-BBAE-0F5F221E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E739E-C70E-122F-B140-4E922F25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E30F-C9E0-E575-8C60-7E0C8DF0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314-A390-D288-AA14-3780803B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1D94E-5F7A-B402-9B4F-75BC71ED4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3E57F-EB3B-DF02-2AF9-8CC968A5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DCCBA-F2FD-2BE7-9C79-7FF9B612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D6E76-959C-2706-8E55-9E159B33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CD055-B430-B3E8-A4B5-7EA91FFD4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CB51A-86EA-E0C8-0175-10EE488F5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B38DB-ACBE-B871-BCA2-5CA0A2FE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0DB55-F757-FC7B-76B8-2ED34780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0A251-0BB8-B8DF-35FD-278BE661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FEFF-163E-1B6E-96BB-C79D824F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DC07-6991-5DC4-A045-4EBFC612F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08E08-0267-A1B5-5AC2-820C0CC4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2162-075C-7B9D-B5D1-A08D0328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B8A8-9893-42F5-38D0-AC351CE0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1F5A-C79D-98ED-138D-854D6235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49E2E-5EBA-4CA0-5635-549C6645E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883D-3480-92F4-DDA6-4E28C4A1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2D565-38F2-54F2-DA31-A73BB2F3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2FC33-5AB9-7B71-B8D4-99A48277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12D1-97D6-61C0-30FA-99193330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DB853-F268-F98B-2427-69C768737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AA656-C74E-3945-C465-934579953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AB90C-AF7B-F7FC-CD99-F2D58064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F3A94-B315-F9D5-EFDE-D91B1D7C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06FBF-7F45-9E3E-134B-83BF3BBC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D686-9A5C-603E-BCF3-5E3DF6D2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84656-9C82-4A5C-8658-B6C33802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4EF25-8F3D-C70B-5CBF-AC675BE4D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44A6C-DB64-675F-DE86-9D160F29A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C38BB-8B80-12A6-9FD0-67193DDB8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8ADBD-7AD4-69D2-F32B-8D761339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669D7-B817-B5BD-066E-20FAEB7B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FA8EE-E8A3-A792-C6A8-19AE8563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32E7-E42F-25A0-A9EB-9BF66F6B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41BC9-5BAA-DD00-1024-0EC1EF72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E4DD1-E2A9-95EC-B907-29071255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52554-6634-4D7E-C24D-9522D577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7A5CB-7BD2-C3D0-8643-1568AE3F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0948D1-F02B-075F-9C16-11AD04AF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86EB-8B84-B189-748F-40674A1F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9FAF-97EF-1F93-EA74-AB30754A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83835-463B-7408-BAC0-D5CE2452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50469-68DC-9171-F31B-81E488696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4501A-9D5F-6C15-5C30-24D36449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A9FD9-10F8-1E89-2C7D-5C8AD931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D39D0-9FA9-FC78-C9EA-A9B7AB18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5CE7-1E4B-74E9-40A7-2B4C3190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D4928-3D6C-67B5-1F4E-5F7FF7BB7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ECE2-5C05-7D45-6125-4BAA8B414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DE1B5-0B39-1271-DA36-9EA5C04D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B399E-6053-D6CD-E385-2347D634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8E28D-B00C-1DAC-AF82-FAD07BD7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85F9E-F2EE-9859-54AD-47D5AB3C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78600-5E2C-AAE4-73D5-45770DBA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50C5A-F651-1E85-C9F9-F30748249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2A03-ADA7-4258-92FC-714B83D53F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A62FD-4D31-3B27-54C1-06EE90E2D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13771-31A0-3B33-24BA-BC17972E8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02EB-61A1-4213-B2E9-29FCDED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047" y="5091391"/>
            <a:ext cx="10465905" cy="1766609"/>
          </a:xfrm>
        </p:spPr>
        <p:txBody>
          <a:bodyPr>
            <a:noAutofit/>
          </a:bodyPr>
          <a:lstStyle/>
          <a:p>
            <a:b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 2024 оны 08 дугаар сарын 29-ний өдөр буюу ажил хүлээн авснаас өдрөөс хойш Орон нутгийн хөгжлийн сангийн хөрөнгөөр хийсэн ажлуудын товч тайлан</a:t>
            </a:r>
            <a:b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2025.02.14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33460-E886-7B25-BD12-27EDED5E2089}"/>
              </a:ext>
            </a:extLst>
          </p:cNvPr>
          <p:cNvSpPr txBox="1"/>
          <p:nvPr/>
        </p:nvSpPr>
        <p:spPr>
          <a:xfrm>
            <a:off x="7712766" y="6198166"/>
            <a:ext cx="386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/>
              <a:t>Баянтал сумын Засаг дарга Э.Баттулга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EA5D0-F4EF-B7D9-CB80-E15AA377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3125" l="5000" r="94609">
                        <a14:foregroundMark x1="49844" y1="12188" x2="24063" y2="15313"/>
                        <a14:foregroundMark x1="24063" y1="15313" x2="22422" y2="21484"/>
                        <a14:foregroundMark x1="48828" y1="6406" x2="77188" y2="21875"/>
                        <a14:foregroundMark x1="78516" y1="21719" x2="92422" y2="38672"/>
                        <a14:foregroundMark x1="92422" y1="38672" x2="94063" y2="45938"/>
                        <a14:foregroundMark x1="94063" y1="45938" x2="86875" y2="68594"/>
                        <a14:foregroundMark x1="86875" y1="68594" x2="77266" y2="81250"/>
                        <a14:foregroundMark x1="77266" y1="81250" x2="58672" y2="89609"/>
                        <a14:foregroundMark x1="58672" y1="89609" x2="50781" y2="88906"/>
                        <a14:foregroundMark x1="50781" y1="88906" x2="48906" y2="76875"/>
                        <a14:foregroundMark x1="48906" y1="76875" x2="61484" y2="71250"/>
                        <a14:foregroundMark x1="61484" y1="71250" x2="44844" y2="72656"/>
                        <a14:foregroundMark x1="44844" y1="72656" x2="51094" y2="65078"/>
                        <a14:foregroundMark x1="51094" y1="65078" x2="35078" y2="83281"/>
                        <a14:foregroundMark x1="35078" y1="83281" x2="13750" y2="73750"/>
                        <a14:foregroundMark x1="13750" y1="73750" x2="8203" y2="50781"/>
                        <a14:foregroundMark x1="8203" y1="50781" x2="8828" y2="41406"/>
                        <a14:foregroundMark x1="8828" y1="41406" x2="21328" y2="21016"/>
                        <a14:foregroundMark x1="21328" y1="21016" x2="25469" y2="16641"/>
                        <a14:foregroundMark x1="5000" y1="48672" x2="5000" y2="48672"/>
                        <a14:foregroundMark x1="32578" y1="86094" x2="32578" y2="86094"/>
                        <a14:foregroundMark x1="19688" y1="78438" x2="35938" y2="86953"/>
                        <a14:foregroundMark x1="35938" y1="86953" x2="52344" y2="89844"/>
                        <a14:foregroundMark x1="52344" y1="89844" x2="53281" y2="89531"/>
                        <a14:foregroundMark x1="18828" y1="79297" x2="40156" y2="91953"/>
                        <a14:foregroundMark x1="40156" y1="91953" x2="49688" y2="93203"/>
                        <a14:foregroundMark x1="49688" y1="93203" x2="59219" y2="91328"/>
                        <a14:foregroundMark x1="59688" y1="77422" x2="69375" y2="59531"/>
                        <a14:foregroundMark x1="33828" y1="78281" x2="55781" y2="68828"/>
                        <a14:foregroundMark x1="55781" y1="68828" x2="55781" y2="68672"/>
                        <a14:foregroundMark x1="29844" y1="73906" x2="59531" y2="62891"/>
                        <a14:foregroundMark x1="59531" y1="62891" x2="59219" y2="62578"/>
                        <a14:foregroundMark x1="32422" y1="74922" x2="53125" y2="68828"/>
                        <a14:foregroundMark x1="94609" y1="47109" x2="94609" y2="47109"/>
                        <a14:foregroundMark x1="30703" y1="25078" x2="60000" y2="19219"/>
                        <a14:foregroundMark x1="60000" y1="19219" x2="34844" y2="22578"/>
                        <a14:foregroundMark x1="59219" y1="22344" x2="67188" y2="26406"/>
                        <a14:foregroundMark x1="67188" y1="26406" x2="66797" y2="2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31" y="936834"/>
            <a:ext cx="1555474" cy="1555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FC259-F739-7DC7-A164-56CA6DB8B7E1}"/>
              </a:ext>
            </a:extLst>
          </p:cNvPr>
          <p:cNvSpPr txBox="1"/>
          <p:nvPr/>
        </p:nvSpPr>
        <p:spPr>
          <a:xfrm>
            <a:off x="2495551" y="290502"/>
            <a:ext cx="8281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“ОРОН НУТГИЙН ХӨГЖЛИЙН САН</a:t>
            </a:r>
            <a:r>
              <a:rPr lang="mn-M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488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DBC3133F-3757-0E3C-47F0-279A02D17C0F}"/>
              </a:ext>
            </a:extLst>
          </p:cNvPr>
          <p:cNvSpPr/>
          <p:nvPr/>
        </p:nvSpPr>
        <p:spPr>
          <a:xfrm>
            <a:off x="323021" y="99392"/>
            <a:ext cx="11545957" cy="2206486"/>
          </a:xfrm>
          <a:prstGeom prst="leftRightArrow">
            <a:avLst>
              <a:gd name="adj1" fmla="val 86937"/>
              <a:gd name="adj2" fmla="val 175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dirty="0"/>
              <a:t>Гамшгаас хамгаалах зардал:</a:t>
            </a:r>
          </a:p>
          <a:p>
            <a:pPr algn="r"/>
            <a:r>
              <a:rPr lang="mn-MN" dirty="0"/>
              <a:t>Батлагдсан төсөв-18,0 сая төгрөг</a:t>
            </a:r>
          </a:p>
          <a:p>
            <a:pPr algn="r"/>
            <a:r>
              <a:rPr lang="mn-MN" dirty="0"/>
              <a:t>Худалдан авалт: Гар станц-1,210,000</a:t>
            </a:r>
          </a:p>
          <a:p>
            <a:pPr algn="r"/>
            <a:r>
              <a:rPr lang="mn-MN" dirty="0"/>
              <a:t>Түргэн </a:t>
            </a:r>
            <a:r>
              <a:rPr lang="mn-MN" dirty="0" err="1"/>
              <a:t>скайнер</a:t>
            </a:r>
            <a:r>
              <a:rPr lang="mn-MN" dirty="0"/>
              <a:t>-2,190,000</a:t>
            </a:r>
            <a:endParaRPr lang="en-US" dirty="0"/>
          </a:p>
          <a:p>
            <a:pPr algn="r"/>
            <a:r>
              <a:rPr lang="mn-MN" dirty="0" err="1"/>
              <a:t>Мини</a:t>
            </a:r>
            <a:r>
              <a:rPr lang="mn-MN" dirty="0"/>
              <a:t> камер-2,405,000</a:t>
            </a:r>
          </a:p>
          <a:p>
            <a:pPr algn="r"/>
            <a:endParaRPr lang="en-US" dirty="0"/>
          </a:p>
        </p:txBody>
      </p:sp>
      <p:sp>
        <p:nvSpPr>
          <p:cNvPr id="52" name="Arrow: Left-Right 51">
            <a:extLst>
              <a:ext uri="{FF2B5EF4-FFF2-40B4-BE49-F238E27FC236}">
                <a16:creationId xmlns:a16="http://schemas.microsoft.com/office/drawing/2014/main" id="{145E0548-7143-6E81-9608-497B78885293}"/>
              </a:ext>
            </a:extLst>
          </p:cNvPr>
          <p:cNvSpPr/>
          <p:nvPr/>
        </p:nvSpPr>
        <p:spPr>
          <a:xfrm>
            <a:off x="323021" y="2345637"/>
            <a:ext cx="11545957" cy="2206486"/>
          </a:xfrm>
          <a:prstGeom prst="leftRightArrow">
            <a:avLst>
              <a:gd name="adj1" fmla="val 86937"/>
              <a:gd name="adj2" fmla="val 1756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mn-MN" dirty="0"/>
          </a:p>
          <a:p>
            <a:pPr algn="r"/>
            <a:r>
              <a:rPr lang="mn-MN" dirty="0"/>
              <a:t>Өвс, тэжээлийн нөөц бүрдүүлэх:</a:t>
            </a:r>
          </a:p>
          <a:p>
            <a:pPr algn="r"/>
            <a:r>
              <a:rPr lang="mn-MN" dirty="0"/>
              <a:t>/нийт/ Батлагдсан төсөв-24,2 сая төгрөг</a:t>
            </a:r>
          </a:p>
          <a:p>
            <a:pPr algn="r"/>
            <a:r>
              <a:rPr lang="mn-MN" dirty="0"/>
              <a:t>Худалдан авалт: өвс-1475 б, </a:t>
            </a:r>
          </a:p>
          <a:p>
            <a:pPr algn="r"/>
            <a:r>
              <a:rPr lang="mn-MN" dirty="0"/>
              <a:t>Шударга үйлс ХХК</a:t>
            </a:r>
          </a:p>
          <a:p>
            <a:pPr algn="r"/>
            <a:r>
              <a:rPr lang="mn-MN" dirty="0"/>
              <a:t>Ногоон тэжээл-500 б</a:t>
            </a:r>
          </a:p>
          <a:p>
            <a:pPr algn="r"/>
            <a:r>
              <a:rPr lang="mn-MN" dirty="0"/>
              <a:t>Иргэн Ж.Ням</a:t>
            </a:r>
          </a:p>
          <a:p>
            <a:pPr algn="r"/>
            <a:r>
              <a:rPr lang="mn-MN" dirty="0"/>
              <a:t>Нийт худалдан авалтын дүн:24,9 сая төгрөг</a:t>
            </a:r>
          </a:p>
          <a:p>
            <a:pPr algn="r"/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C497B36-BA72-3ED7-BA2A-EF795AA8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3001554" y="2596496"/>
            <a:ext cx="2385455" cy="17766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0A15FE9-F7C4-8EA1-602C-ABEE40206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2" y="2618323"/>
            <a:ext cx="2254329" cy="1732985"/>
          </a:xfrm>
          <a:prstGeom prst="rect">
            <a:avLst/>
          </a:prstGeom>
        </p:spPr>
      </p:pic>
      <p:sp>
        <p:nvSpPr>
          <p:cNvPr id="58" name="Arrow: Left-Right 57">
            <a:extLst>
              <a:ext uri="{FF2B5EF4-FFF2-40B4-BE49-F238E27FC236}">
                <a16:creationId xmlns:a16="http://schemas.microsoft.com/office/drawing/2014/main" id="{FE9365F5-EB3E-CAAC-4052-DD6750E48C03}"/>
              </a:ext>
            </a:extLst>
          </p:cNvPr>
          <p:cNvSpPr/>
          <p:nvPr/>
        </p:nvSpPr>
        <p:spPr>
          <a:xfrm>
            <a:off x="323021" y="4576738"/>
            <a:ext cx="11545957" cy="2206486"/>
          </a:xfrm>
          <a:prstGeom prst="leftRightArrow">
            <a:avLst>
              <a:gd name="adj1" fmla="val 86937"/>
              <a:gd name="adj2" fmla="val 17568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dirty="0"/>
              <a:t>Сийлбэртэй 8 ханатай гэр</a:t>
            </a:r>
          </a:p>
          <a:p>
            <a:pPr algn="r"/>
            <a:r>
              <a:rPr lang="mn-MN" dirty="0"/>
              <a:t>Батлагдсан төсөв-40,0 сая төгрөг</a:t>
            </a:r>
          </a:p>
          <a:p>
            <a:pPr algn="r"/>
            <a:r>
              <a:rPr lang="mn-MN" dirty="0"/>
              <a:t>Худалдан авалт:</a:t>
            </a:r>
          </a:p>
          <a:p>
            <a:pPr algn="r"/>
            <a:r>
              <a:rPr lang="mn-MN" dirty="0"/>
              <a:t> Сийлбэртэй гэрийн мод, Дээвэр, </a:t>
            </a:r>
          </a:p>
          <a:p>
            <a:pPr algn="r"/>
            <a:r>
              <a:rPr lang="mn-MN" dirty="0"/>
              <a:t>Туурга, бүрээс иж бүрдэл </a:t>
            </a:r>
          </a:p>
          <a:p>
            <a:pPr algn="r"/>
            <a:r>
              <a:rPr lang="mn-MN" dirty="0"/>
              <a:t>Иргэн Г.Баярмагнай</a:t>
            </a:r>
          </a:p>
          <a:p>
            <a:pPr algn="r"/>
            <a:r>
              <a:rPr lang="mn-MN" dirty="0"/>
              <a:t>Нийт худалдан авалтын дүн:40,0сая төгрөг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8878495B-75A4-A0C8-E774-9501DFC73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9" y="411837"/>
            <a:ext cx="2133600" cy="1590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FC43E-C7A1-1360-87BD-1F0EAC31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02" y="2596496"/>
            <a:ext cx="1546618" cy="173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5B587F-253E-5F01-18A2-BC73F1EB4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97" y="324587"/>
            <a:ext cx="1654865" cy="1677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8453F1-DFF3-E84F-0E8F-3104E4F64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70" y="4769406"/>
            <a:ext cx="2015853" cy="1857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F7771D-764D-0077-ECEE-9C77897F1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32" y="4747688"/>
            <a:ext cx="2169413" cy="1893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0BCF51-EE1F-EEF5-F4C9-6B5A0D9577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8" y="4751209"/>
            <a:ext cx="2015853" cy="1857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EDB873-279C-25AC-1D5F-4DCD1DE65C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436" y="367896"/>
            <a:ext cx="1654865" cy="16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>
            <a:extLst>
              <a:ext uri="{FF2B5EF4-FFF2-40B4-BE49-F238E27FC236}">
                <a16:creationId xmlns:a16="http://schemas.microsoft.com/office/drawing/2014/main" id="{86B4E86B-9D47-C9C2-A14B-4DA954028985}"/>
              </a:ext>
            </a:extLst>
          </p:cNvPr>
          <p:cNvSpPr/>
          <p:nvPr/>
        </p:nvSpPr>
        <p:spPr>
          <a:xfrm>
            <a:off x="1000884" y="224764"/>
            <a:ext cx="3467100" cy="2466975"/>
          </a:xfrm>
          <a:prstGeom prst="pent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/>
              <a:t>Гэрэлтүүлэг: 7,050,000 төгрөгөөр</a:t>
            </a:r>
          </a:p>
          <a:p>
            <a:pPr algn="ctr"/>
            <a:r>
              <a:rPr lang="mn-MN" dirty="0"/>
              <a:t>4-тай, 6 тай 2ширхэг цамхагт гэрэлтүүлгийг хийж гүйцэтгэсэн. </a:t>
            </a:r>
          </a:p>
          <a:p>
            <a:pPr algn="ctr"/>
            <a:r>
              <a:rPr lang="mn-MN" dirty="0"/>
              <a:t>Ухаа жирэм ХХК</a:t>
            </a:r>
          </a:p>
          <a:p>
            <a:pPr algn="ctr"/>
            <a:endParaRPr lang="en-US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39654246-E6DF-4773-7DF7-EA945E3BF2C2}"/>
              </a:ext>
            </a:extLst>
          </p:cNvPr>
          <p:cNvSpPr/>
          <p:nvPr/>
        </p:nvSpPr>
        <p:spPr>
          <a:xfrm>
            <a:off x="2991824" y="3284547"/>
            <a:ext cx="5290233" cy="3898109"/>
          </a:xfrm>
          <a:prstGeom prst="diamond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chemeClr val="tx1"/>
                </a:solidFill>
              </a:rPr>
              <a:t>ЕБС-д Мэдээлэл зүйн танхимын тоног төхөөрөмж</a:t>
            </a:r>
          </a:p>
          <a:p>
            <a:pPr algn="ctr"/>
            <a:r>
              <a:rPr lang="mn-MN" dirty="0">
                <a:solidFill>
                  <a:schemeClr val="tx1"/>
                </a:solidFill>
              </a:rPr>
              <a:t>Гэрээний дүн:24,400,000</a:t>
            </a:r>
          </a:p>
          <a:p>
            <a:pPr algn="ctr"/>
            <a:r>
              <a:rPr lang="mn-MN" dirty="0">
                <a:solidFill>
                  <a:schemeClr val="tx1"/>
                </a:solidFill>
              </a:rPr>
              <a:t>Гүйцэтгэгч: </a:t>
            </a:r>
            <a:r>
              <a:rPr lang="mn-MN" dirty="0" err="1">
                <a:solidFill>
                  <a:schemeClr val="tx1"/>
                </a:solidFill>
              </a:rPr>
              <a:t>Егү</a:t>
            </a:r>
            <a:r>
              <a:rPr lang="mn-MN" dirty="0">
                <a:solidFill>
                  <a:schemeClr val="tx1"/>
                </a:solidFill>
              </a:rPr>
              <a:t>-Говь ХХК</a:t>
            </a:r>
          </a:p>
          <a:p>
            <a:pPr algn="ctr"/>
            <a:r>
              <a:rPr lang="mn-MN" dirty="0">
                <a:solidFill>
                  <a:schemeClr val="tx1"/>
                </a:solidFill>
              </a:rPr>
              <a:t>Ширээ-10ш</a:t>
            </a:r>
          </a:p>
          <a:p>
            <a:pPr algn="ctr"/>
            <a:r>
              <a:rPr lang="mn-MN" dirty="0">
                <a:solidFill>
                  <a:schemeClr val="tx1"/>
                </a:solidFill>
              </a:rPr>
              <a:t>Компьютер-10ш</a:t>
            </a:r>
          </a:p>
          <a:p>
            <a:pPr algn="ctr"/>
            <a:r>
              <a:rPr lang="mn-MN" dirty="0">
                <a:solidFill>
                  <a:schemeClr val="tx1"/>
                </a:solidFill>
              </a:rPr>
              <a:t>Сандал-10 ш</a:t>
            </a:r>
          </a:p>
          <a:p>
            <a:pPr algn="ctr"/>
            <a:endParaRPr lang="en-US" dirty="0"/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E337391B-D4CC-3631-273E-11DE7A89B691}"/>
              </a:ext>
            </a:extLst>
          </p:cNvPr>
          <p:cNvSpPr/>
          <p:nvPr/>
        </p:nvSpPr>
        <p:spPr>
          <a:xfrm>
            <a:off x="7611110" y="1495744"/>
            <a:ext cx="4286250" cy="3333751"/>
          </a:xfrm>
          <a:prstGeom prst="hep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chemeClr val="tx1"/>
                </a:solidFill>
              </a:rPr>
              <a:t>Спорт заалны барилга:</a:t>
            </a:r>
          </a:p>
          <a:p>
            <a:pPr algn="ctr"/>
            <a:r>
              <a:rPr lang="mn-MN" dirty="0">
                <a:solidFill>
                  <a:schemeClr val="tx1"/>
                </a:solidFill>
              </a:rPr>
              <a:t>Гэрээний дүн:595,283,449 төгрөг</a:t>
            </a:r>
          </a:p>
          <a:p>
            <a:pPr algn="ctr"/>
            <a:r>
              <a:rPr lang="mn-MN" dirty="0">
                <a:solidFill>
                  <a:schemeClr val="tx1"/>
                </a:solidFill>
              </a:rPr>
              <a:t>Гүйцэтгэгч: Хур билиг ХХК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DEDB6C-9A9B-8477-9EC9-1A8EF69BC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1" y="2860077"/>
            <a:ext cx="3471630" cy="3128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0127A9-E972-99A1-5356-A94281995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14" y="299750"/>
            <a:ext cx="4537627" cy="239198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50B35E-CB14-13D1-E299-0A68EDBF4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141" y="299750"/>
            <a:ext cx="2730654" cy="1940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AB46-1AA2-918D-3DA2-EA1D244F0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59" y="4424361"/>
            <a:ext cx="2915757" cy="218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31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030D-8FFA-9EFB-B1D3-EEE4B3456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5400" dirty="0"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 танд баярлалаа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6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183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2024 оны 08 дугаар сарын 29-ний өдөр буюу ажил хүлээн авснаас өдрөөс хойш Орон нутгийн хөгжлийн сангийн хөрөнгөөр хийсэн ажлуудын товч тайлан   2025.02.14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4</cp:revision>
  <dcterms:created xsi:type="dcterms:W3CDTF">2025-02-13T08:02:04Z</dcterms:created>
  <dcterms:modified xsi:type="dcterms:W3CDTF">2025-02-14T08:16:50Z</dcterms:modified>
</cp:coreProperties>
</file>