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5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95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88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0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7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1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E94D-AC13-4791-8248-2EFD2C45908F}" type="datetimeFigureOut">
              <a:rPr lang="en-US" smtClean="0"/>
              <a:t>2023/08/31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CA6CEC-6390-48A9-8481-FDE537DD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F6F5-38D7-E5A1-9875-D9213C4A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1"/>
          </a:xfrm>
        </p:spPr>
        <p:txBody>
          <a:bodyPr>
            <a:normAutofit/>
          </a:bodyPr>
          <a:lstStyle/>
          <a:p>
            <a:pPr algn="ctr"/>
            <a:r>
              <a:rPr lang="mn-MN" sz="4400" dirty="0">
                <a:latin typeface="0 Arial " panose="020B0604020202090204" pitchFamily="34" charset="-52"/>
              </a:rPr>
              <a:t>ЗАРЛАЛ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348A-5439-1DE3-2780-CBB3EB60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201"/>
            <a:ext cx="8923866" cy="4568162"/>
          </a:xfrm>
        </p:spPr>
        <p:txBody>
          <a:bodyPr>
            <a:noAutofit/>
          </a:bodyPr>
          <a:lstStyle/>
          <a:p>
            <a:pPr lvl="1"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ХОРШОО ХӨГЖҮҮЛЭХ САНГИЙН ХӨНГӨЛӨЛТТЭЙ ЗЭЭЛД ХАМРАГДАХ ХҮСЭЛТЭЙ ХОРШОО, БАЙГУУЛЛАГА  ААН, ИРГЭД 2023 ОНЫ 09 ДҮГЭЭР САРЫН 01-НЫ ӨДРӨӨС 10 ДУГААР САРЫН 01-НЫ ӨДРИЙН 17 ЦАГ 00  МИНУТ ХҮРТЭЛХ ХУГАЦААНД  ТӨСЛӨӨ /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БИТҮҮЛЖИЛЖ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/ ИРҮҮЛНЭ ҮҮ. ТӨСӨЛ НЬ СУМЫН ТЭРГҮҮЛЭХ ЧИГЛЭЛД БАГТСАН БАЙХЫГ АНХААРНА УУ.   /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ТӨСӨЛД ХАВСАРГАХ МАТЕРИАЛЫГ БҮРЭН ГҮЙЦЭД БҮРДҮҮЛЖ ИРЭХИЙГ АНХААРУУЛЖ БАЙНА./</a:t>
            </a:r>
          </a:p>
          <a:p>
            <a:pPr algn="ctr"/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БАЯНТАЛ СУМЫН ЗАСАГ ДАРГЫН ТАМГЫН ГАЗРЫН БАЙР 2 Р ДАВХАРТ ХӨДӨӨ АЖ АХУЙН ТАСГИЙН ӨРӨӨНД ТӨСӨЛ ХҮЛЭЭН АВНА. </a:t>
            </a:r>
          </a:p>
          <a:p>
            <a:pPr algn="ctr"/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ХАРИЛЦАХ УТАС: 88122770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0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00CA-ED08-4703-AB1B-D0CFF0A2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62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100" b="1" dirty="0">
                <a:latin typeface="Arial" panose="020B0604020202020204" pitchFamily="34" charset="0"/>
                <a:cs typeface="Arial" panose="020B0604020202020204" pitchFamily="34" charset="0"/>
              </a:rPr>
              <a:t>08. МАХ, СҮҮНИЙ ЧИГЛЭЛЭЭР ЭРЧИМЖСЭН АЖ АХУЙ</a:t>
            </a:r>
            <a:br>
              <a:rPr lang="mn-MN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C8FC4-AA64-2893-47DF-77CFD8E1C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600994"/>
            <a:ext cx="2657475" cy="1600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E65CE-9722-4197-2ABD-5BFEAF484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1579958"/>
            <a:ext cx="2632075" cy="164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F4CB34-4561-3D18-60C1-88EA4E4A7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579957"/>
            <a:ext cx="2632075" cy="16422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4D122-24DB-EA60-4213-89972E783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16" y="1600994"/>
            <a:ext cx="2768600" cy="16422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E62653-5F01-159E-AD93-C05261B70436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6E72C-B3ED-DCAB-4B96-9374EA88D488}"/>
              </a:ext>
            </a:extLst>
          </p:cNvPr>
          <p:cNvSpPr txBox="1"/>
          <p:nvPr/>
        </p:nvSpPr>
        <p:spPr>
          <a:xfrm rot="10800000" flipV="1">
            <a:off x="2667000" y="3383460"/>
            <a:ext cx="6197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МАТЕРИАЛ: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6C719-185D-465C-783E-D3A0998E1E72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169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F36D-21AB-BEBE-2529-0E1CE2AB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98566" cy="5080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09. ЖИМС, ЖИМСГЭНЭ ТАРИАЛАХ, МОД ҮРЖҮҮЛЭХ</a:t>
            </a:r>
            <a:b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5FC133-E3F6-A1F0-6452-5AC0595B1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9487"/>
            <a:ext cx="2619375" cy="19470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D6EF4-A8BD-50BC-A685-495AE832A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49" y="1321595"/>
            <a:ext cx="2809875" cy="189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E5D5B8-9DD4-DC6E-4F8C-948F2DBA0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4" y="1320008"/>
            <a:ext cx="2962276" cy="1893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AF5F1D-794D-B88D-C9D9-B65FBCE74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1320008"/>
            <a:ext cx="2530476" cy="1893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FA958C-A40E-3B17-2061-16140FC475E6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7CB40-485E-A6A6-0371-E9A13D4C2D18}"/>
              </a:ext>
            </a:extLst>
          </p:cNvPr>
          <p:cNvSpPr txBox="1"/>
          <p:nvPr/>
        </p:nvSpPr>
        <p:spPr>
          <a:xfrm rot="10800000" flipV="1">
            <a:off x="5435600" y="3816349"/>
            <a:ext cx="6051550" cy="234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4BA1A-17E6-822D-CE5D-C95518C23197}"/>
              </a:ext>
            </a:extLst>
          </p:cNvPr>
          <p:cNvSpPr txBox="1"/>
          <p:nvPr/>
        </p:nvSpPr>
        <p:spPr>
          <a:xfrm rot="10800000" flipV="1">
            <a:off x="2667000" y="3383460"/>
            <a:ext cx="6197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МАТЕРИАЛ: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3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FC7C-A92F-2329-4238-7A916A5B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52566" cy="5969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10. МАХ, МАХАН БҮТЭЭГДЭХҮҮН ҮЙЛДВЭРЛЭЛ</a:t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CBD68-7A92-B2AA-60E4-F0C69D78E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20031"/>
            <a:ext cx="2478088" cy="160972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48C20-9D59-F931-AB3F-CCDC35E8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38" y="1533921"/>
            <a:ext cx="2600325" cy="1595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369EF3-EC58-771B-CA92-83355E1BF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89" y="1520030"/>
            <a:ext cx="2478088" cy="1609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9EBE06-AA2F-F3A2-B106-2F0F3393C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63" y="1533921"/>
            <a:ext cx="3305175" cy="15958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BF7EA3-8994-8AD6-2AA3-A1309C2C156B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3089AE-7E87-5F02-3DB3-82C262A9BD53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95052-052D-8100-A3FE-F182A38F1E40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3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BACE-435E-0706-4459-66412135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74766" cy="8255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11. МАЛ АЖ АХУЙН ГАРАЛТАЙ ТҮҮХИЙ ЭД ХҮЛЭЭН АВАХ, БОРЛУУЛАХ НЭГДСЭН ЦЭГ БАЙГУУЛАХ ,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ӨРГӨТГӨХ</a:t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E4421-3BEA-4F3F-DC25-7605E5D7F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8776"/>
            <a:ext cx="2857500" cy="166211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914855-67F8-9961-9397-CDD94E494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68" y="1628776"/>
            <a:ext cx="2562225" cy="16621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DFED0-C139-A119-20BD-84CF76941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93" y="1628776"/>
            <a:ext cx="2543175" cy="1662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488D3-A7FF-42AF-5478-ECFDEDAE5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628776"/>
            <a:ext cx="2505868" cy="16621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EC4167-FF7C-F86E-32F0-E55741A44828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C536F3-FE7D-FE43-C140-1AA82E68E893}"/>
              </a:ext>
            </a:extLst>
          </p:cNvPr>
          <p:cNvSpPr txBox="1"/>
          <p:nvPr/>
        </p:nvSpPr>
        <p:spPr>
          <a:xfrm>
            <a:off x="5435600" y="3968236"/>
            <a:ext cx="6057900" cy="234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A3533-7ED3-B557-B318-6A3FA15619A1}"/>
              </a:ext>
            </a:extLst>
          </p:cNvPr>
          <p:cNvSpPr txBox="1"/>
          <p:nvPr/>
        </p:nvSpPr>
        <p:spPr>
          <a:xfrm>
            <a:off x="2863850" y="2501900"/>
            <a:ext cx="70548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8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8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9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6EAB-7B1E-870C-6041-F313C79F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95466" cy="796218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12. ЦАГААН ИДЭЭ ХУДАЛДАН БОРЛУУЛАХ НЭГДСЭН ЦЭГ БИЙ БОЛГОХ</a:t>
            </a:r>
            <a:b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EB28E4-2A1F-D271-70D9-3701B1BEF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1690802"/>
            <a:ext cx="2619375" cy="18902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3DA2E-6564-FD48-520C-6FFC1016E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25" y="1695167"/>
            <a:ext cx="2619375" cy="1885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B5DC2-DE31-7569-5932-B0820690B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0" y="1690801"/>
            <a:ext cx="2752725" cy="1885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AA2714-14EC-9AB7-8DF0-DE0F3D82D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1690800"/>
            <a:ext cx="2752725" cy="1885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E9C8B5-C56E-65BA-62AA-7F2DDF76092C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035A7-2848-F755-F380-ECBB7E125128}"/>
              </a:ext>
            </a:extLst>
          </p:cNvPr>
          <p:cNvSpPr txBox="1"/>
          <p:nvPr/>
        </p:nvSpPr>
        <p:spPr>
          <a:xfrm>
            <a:off x="3521074" y="3162300"/>
            <a:ext cx="5854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DAF9B-5A1B-68C4-985E-F467990F6067}"/>
              </a:ext>
            </a:extLst>
          </p:cNvPr>
          <p:cNvSpPr txBox="1"/>
          <p:nvPr/>
        </p:nvSpPr>
        <p:spPr>
          <a:xfrm>
            <a:off x="5435600" y="4133848"/>
            <a:ext cx="6045200" cy="234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830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2E48-B350-37AB-4D1C-74258A25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79401"/>
            <a:ext cx="10756900" cy="609815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100" b="1" dirty="0">
                <a:latin typeface="Arial" panose="020B0604020202020204" pitchFamily="34" charset="0"/>
                <a:cs typeface="Arial" panose="020B0604020202020204" pitchFamily="34" charset="0"/>
              </a:rPr>
              <a:t>13. ОЁДОЛ, НЭХМЭЛ, СҮЛЖМЭЛИЙН ҮЙЛДВЭРЛЭЛ</a:t>
            </a:r>
            <a:br>
              <a:rPr lang="mn-MN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372FB-2FCC-3853-7C10-745BAB731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8" y="1280319"/>
            <a:ext cx="2224881" cy="1809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7B45-18B6-718C-F0BE-79C62484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87" y="1280319"/>
            <a:ext cx="2224881" cy="1809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26FEFA-EF57-4C5B-87DF-B37EDD13D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4" y="1280319"/>
            <a:ext cx="2209800" cy="1809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DD8541-B706-E318-C2B7-20BCE297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44" y="1280319"/>
            <a:ext cx="2143125" cy="1809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AA86EE-CC07-D3AB-BD6B-9A3775364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969" y="1280319"/>
            <a:ext cx="2143125" cy="18097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0AA6F8-AE51-1DB8-B36E-39D5138E7D69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25D11-900F-886D-417D-3DEBD3A9BDE8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FFA6F-64B7-F1B5-A19A-3FA00858B03E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0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9F2B-F21D-E3B4-AA4F-908A2AFE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16066" cy="6096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14.МОД, МОДОН ЭДЛЭЛ ҮЙЛДВЭРЛЭЛ</a:t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67F4A-40FB-174E-79D9-9EBCEEED8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3656"/>
            <a:ext cx="2619375" cy="19883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5E963-B566-2410-DCBE-E75CDC272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03" y="1313656"/>
            <a:ext cx="2619375" cy="1988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863D7-DB33-3F9D-27F7-773BFF45C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2" y="1313656"/>
            <a:ext cx="2619375" cy="1988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08A32-ED1F-C6FF-88BA-9F9B70D42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99" y="1313656"/>
            <a:ext cx="2619375" cy="1988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FDAF72-E46C-FF2E-FECB-D1ED4DB45DC6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A2C25-A03F-6856-8903-B0CF0F905149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BA714-2D37-3821-8DA9-18F40D5CD9C4}"/>
              </a:ext>
            </a:extLst>
          </p:cNvPr>
          <p:cNvSpPr txBox="1"/>
          <p:nvPr/>
        </p:nvSpPr>
        <p:spPr>
          <a:xfrm>
            <a:off x="5438774" y="3968236"/>
            <a:ext cx="6108700" cy="234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658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A49D-9ABB-8026-0F6D-669BF118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70066" cy="8382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15. ХОЁРДОГЧ ТҮҮХИЙ ЭД ХҮЛЭЭН АВАХ, БОРЛУУЛАХ НЭГДСЭН ЦЭГ БАЙГУУЛАХ</a:t>
            </a:r>
            <a:b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92D7F5-B329-8DCD-34E7-594922F2C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609270"/>
            <a:ext cx="3028950" cy="18197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BB3308-B44E-92C9-FE98-222F29B9D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1609270"/>
            <a:ext cx="2371725" cy="177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34728B-2965-AA59-8188-8D30ACAA1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9270"/>
            <a:ext cx="2755900" cy="1770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45F2FC-6CEF-A68D-747B-8457746F0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609270"/>
            <a:ext cx="2755900" cy="1770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7EB658-26C9-C522-EB28-F632BDFFBCDB}"/>
              </a:ext>
            </a:extLst>
          </p:cNvPr>
          <p:cNvSpPr txBox="1"/>
          <p:nvPr/>
        </p:nvSpPr>
        <p:spPr>
          <a:xfrm>
            <a:off x="677334" y="4149054"/>
            <a:ext cx="475826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018FB-3550-3E53-911B-0C16273C322D}"/>
              </a:ext>
            </a:extLst>
          </p:cNvPr>
          <p:cNvSpPr txBox="1"/>
          <p:nvPr/>
        </p:nvSpPr>
        <p:spPr>
          <a:xfrm>
            <a:off x="5435600" y="4102100"/>
            <a:ext cx="6007100" cy="234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E6509-FC38-0B16-0338-4496815A4E2A}"/>
              </a:ext>
            </a:extLst>
          </p:cNvPr>
          <p:cNvSpPr txBox="1"/>
          <p:nvPr/>
        </p:nvSpPr>
        <p:spPr>
          <a:xfrm>
            <a:off x="3041650" y="3247626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7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7B84-4312-73E3-7DE7-63AC324E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57366" cy="660399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100" b="1" dirty="0">
                <a:latin typeface="Arial" panose="020B0604020202020204" pitchFamily="34" charset="0"/>
                <a:cs typeface="Arial" panose="020B0604020202020204" pitchFamily="34" charset="0"/>
              </a:rPr>
              <a:t>16. САВ, БАГЛАА БООДОЛ ҮЙЛДВЭРЛЭЛ</a:t>
            </a:r>
            <a:br>
              <a:rPr lang="mn-MN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82D020-5A88-A258-1D56-61441501A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2" y="1270000"/>
            <a:ext cx="2143125" cy="18354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E86B9-9A31-226F-BF6B-9704A3B3A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3" y="1335584"/>
            <a:ext cx="2344738" cy="1835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DB2FD-6D19-F57C-BE1A-221993F6F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8900"/>
            <a:ext cx="2493963" cy="1812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9B981-C4E6-0E9F-3CB0-745A08E29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37" y="1270001"/>
            <a:ext cx="1824036" cy="1835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C3126-A00E-7A45-B203-B5D1D88CD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1270001"/>
            <a:ext cx="2036763" cy="18354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89E992-FB69-3CE3-7388-955EB864B3F8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3F159A-830B-EA54-66F0-A3919F37CC8D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36200-05D0-F816-AD6A-3732C2ED043B}"/>
              </a:ext>
            </a:extLst>
          </p:cNvPr>
          <p:cNvSpPr txBox="1"/>
          <p:nvPr/>
        </p:nvSpPr>
        <p:spPr>
          <a:xfrm>
            <a:off x="5570538" y="3968236"/>
            <a:ext cx="5905499" cy="234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5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B727-76D8-01A3-2030-57F52457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425170"/>
            <a:ext cx="10261600" cy="464046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mn-MN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17. ХАЛУУН УС, САУН</a:t>
            </a:r>
            <a:br>
              <a:rPr kumimoji="0" lang="mn-M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mn-M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3F1597-02D7-9BAC-3913-45A248254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94606"/>
            <a:ext cx="2971800" cy="180419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05A8B-57DD-99E5-2809-2554521A7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294606"/>
            <a:ext cx="2847975" cy="1804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DC00A-43C2-EDF0-7349-70E2E4DFD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6" y="1294607"/>
            <a:ext cx="2466975" cy="1804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A830C1-AFAF-DA9D-58D8-42EC3CB4F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1" y="1294606"/>
            <a:ext cx="2847975" cy="1804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35F0D2-3483-8DAD-83E9-327C19B08152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2DCA2-8888-EE85-AAA7-834E1B07D464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E1D6A-AB16-E294-52BF-9EE7C4330F3C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E335-638C-57D6-8E1F-72ABFE37F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622300"/>
            <a:ext cx="8585200" cy="1447800"/>
          </a:xfrm>
        </p:spPr>
        <p:txBody>
          <a:bodyPr>
            <a:normAutofit/>
          </a:bodyPr>
          <a:lstStyle/>
          <a:p>
            <a:pPr algn="ctr"/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СУМЫН ИРГЭДИЙН ТӨЛӨӨЛӨГЧДИЙН ХУРЛЫН 2023 ОНЫ 05 ДУГААР САРЫН 13-НЫ ӨДРИЙН 07 ДУГААР ТОГТООЛООР БАТЛАВ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8ADD5-78EE-A74F-3ACE-43D207A1F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76501"/>
            <a:ext cx="8826500" cy="3352799"/>
          </a:xfrm>
        </p:spPr>
        <p:txBody>
          <a:bodyPr>
            <a:noAutofit/>
          </a:bodyPr>
          <a:lstStyle/>
          <a:p>
            <a:pPr algn="ctr"/>
            <a:endParaRPr lang="mn-M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400" b="1" dirty="0">
                <a:latin typeface="Arial" panose="020B0604020202020204" pitchFamily="34" charset="0"/>
                <a:cs typeface="Arial" panose="020B0604020202020204" pitchFamily="34" charset="0"/>
              </a:rPr>
              <a:t>2023 ОНД БАЯНТАЛ СУМЫН ЖИЖИГ, ДУНД ҮЙЛДВЭРЛЭЛИЙГ ХӨГЖҮҮЛЭХ ТЭРГҮҮЛЭХ 24 ЧИГЛЭЛ</a:t>
            </a:r>
          </a:p>
          <a:p>
            <a:pPr algn="ctr"/>
            <a:endParaRPr lang="mn-M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МЭДЭЭЛЭЛ БЭЛТГЭСЭН: БАЯНТАЛ СУМЫН ЗДТГ-ЫН МЭРГЭЖИЛТЭН С.ОЮУНТҮЛХҮҮР</a:t>
            </a:r>
          </a:p>
          <a:p>
            <a:pPr algn="ctr"/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УТАС:88122770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38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4B89-3523-6B2B-8895-B1B3E8CC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81166" cy="579498"/>
          </a:xfrm>
        </p:spPr>
        <p:txBody>
          <a:bodyPr>
            <a:norm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18.</a:t>
            </a:r>
            <a:r>
              <a:rPr kumimoji="0" lang="mn-M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ҮСЧИН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B286A5-F629-464F-A70E-9B6885126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" y="1438275"/>
            <a:ext cx="2295525" cy="1990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EECBE7-B42E-BAD1-F6E7-707CBDC50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2" y="1562098"/>
            <a:ext cx="2916238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894D7-168A-FF98-73F6-BC6EE72D5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43" y="1562097"/>
            <a:ext cx="2916238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58B68-02BD-D6E0-480B-BC9873DD2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13" y="1626394"/>
            <a:ext cx="2619375" cy="1743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944890-61F8-D114-7DC8-1E4C76A006D3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44F81-C920-2FEE-482C-681819351745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FCFF7-633C-289D-BB30-DAA8E761BCF6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48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50D5-E74F-A314-6F61-CAE3AD21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551513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/>
              <a:t>19. ЗУРАГЧИН</a:t>
            </a:r>
            <a:br>
              <a:rPr lang="mn-MN" b="1" dirty="0"/>
            </a:b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DD6F3B-7142-A625-30E3-016C4EE9C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994"/>
            <a:ext cx="2733675" cy="19550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6911A9-EFE2-427E-AE6F-264DF53F8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1371401"/>
            <a:ext cx="2616199" cy="1906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1B8EF-F7DA-6092-BC09-E4592A3AB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346993"/>
            <a:ext cx="2740024" cy="1906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54E323-C1B7-7441-EF5A-0D240D3DF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322584"/>
            <a:ext cx="2616199" cy="19550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DCF165-DE4F-4D3B-6872-5D9C119E1F2E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121A9-57CF-E2D5-23A2-56938C5A9621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F506AA-A58B-8BB0-3F1C-B3A2DF4B8F05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7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E10E-CB69-B297-6FDF-9C985329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598680"/>
            <a:ext cx="10079566" cy="413805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20. ЗОЧИД БУУДЛЫН ҮЙЛЧИЛГЭЭ</a:t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57202D-00A7-3D4D-FDEE-C8A959986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" y="1358900"/>
            <a:ext cx="3240088" cy="20005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D0C6E-71A8-4428-9027-A12878613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6" y="1358900"/>
            <a:ext cx="3490912" cy="1987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AC2EC-EE6E-89B0-676E-79EFE6043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38" y="1344443"/>
            <a:ext cx="3489325" cy="1987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830AEC-A191-7C76-BE06-EB06C0F46C52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79AC2-7851-823A-15C7-0C1F803694AB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D715A-7DA5-EBA5-EAD8-F2515B926033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3075-1C32-4E12-EA33-B05EE367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08166" cy="1320800"/>
          </a:xfrm>
        </p:spPr>
        <p:txBody>
          <a:bodyPr/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21. БЛОК, ТООСГО ҮЙЛДВЭРЛЭЛ</a:t>
            </a:r>
            <a:br>
              <a:rPr lang="mn-MN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FE5ADA-9709-3CF0-3EE3-874A086F1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9930"/>
            <a:ext cx="2762250" cy="18438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40F9B8-C151-2C14-2ADE-8EE737AFA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229519"/>
            <a:ext cx="2762250" cy="178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BCD727-E161-3488-DE9A-45EB87C27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269999"/>
            <a:ext cx="2533650" cy="1743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33180-758F-B2FF-0460-BA6FA0C0C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1269997"/>
            <a:ext cx="2435225" cy="1705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DDEC84-2C42-4D8C-BE7F-AC142B39F42A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69404-96C6-5B3A-5019-77E29ED6C228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3DE08-B5CB-69B1-C908-324E008C54E9}"/>
              </a:ext>
            </a:extLst>
          </p:cNvPr>
          <p:cNvSpPr txBox="1"/>
          <p:nvPr/>
        </p:nvSpPr>
        <p:spPr>
          <a:xfrm>
            <a:off x="5486400" y="3912395"/>
            <a:ext cx="58674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3399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E408-14C1-46D5-4DC2-D2C2F1C6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266" y="518318"/>
            <a:ext cx="9797434" cy="987086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22. ЗАМ , ТАЛБАЙН  ХАШЛАГА, ХАВТАН, ХАШАА ҮЙЛДВЭРЛЭЛ</a:t>
            </a:r>
            <a:b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C1A4B-3CE6-8DCE-95D5-1173164D8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6875"/>
            <a:ext cx="2600325" cy="1762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46DC2-5CC5-3711-583C-FD7A9588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666875"/>
            <a:ext cx="2647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8E1584-92D1-BCAC-B8FD-2A774B7F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1666875"/>
            <a:ext cx="2466975" cy="1733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AD57A-8B89-203A-0C13-D6D43DE8B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5" y="1690688"/>
            <a:ext cx="2670175" cy="1709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3A3A5E-75F9-44A9-DB34-7F603386E4E3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178D1-C6C8-1E67-35BB-4F7B85D3FA99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900E3-F82F-2BB3-CC3B-F451C467214B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6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9F39-E74E-E08D-D95A-67C455E8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4797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23. АВТО ЗАСВАР</a:t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F3B18D-BB25-B158-EE89-292DD84B1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5868"/>
            <a:ext cx="2678113" cy="19137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99489-EFEC-611F-3320-35ABFC164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4" y="1235868"/>
            <a:ext cx="2678113" cy="1913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1A0927-F046-25D5-6C57-2A4ACEC24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1" y="1235868"/>
            <a:ext cx="2781300" cy="1913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DF7F7C-CE0E-7600-CF7B-748403AF4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1" y="1218801"/>
            <a:ext cx="2619375" cy="1913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9EF5C-784A-0815-5032-E0E5B83AD4C4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B51B1-7112-9D6A-77CA-DF6964D6728C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098E6-48ED-2FF5-0BFC-CDEEFD56FDD6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8112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5E7C-397E-987F-0107-B55DB435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33566" cy="527091"/>
          </a:xfrm>
        </p:spPr>
        <p:txBody>
          <a:bodyPr>
            <a:norm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24.АВТО МАШИНЫ УГААЛГЫН ГАЗАР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044ED-A994-81CA-9821-FF6E6A2D7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581150"/>
            <a:ext cx="2466975" cy="1847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A98C6-2CA5-CA7F-3C58-0826C1BC2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18" y="1572698"/>
            <a:ext cx="2628900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D9030-53EB-7483-F177-AD0BC2022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8" y="1572698"/>
            <a:ext cx="26193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394BC-92C4-153C-508D-4BF4C0A14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93" y="1559345"/>
            <a:ext cx="2545556" cy="1816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CB49D1-031B-9768-8C60-A1C8E2B76905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29AD-8628-7B5D-096D-10A433872E6C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9D090-9AFF-9248-36D3-16AD8B543297}"/>
              </a:ext>
            </a:extLst>
          </p:cNvPr>
          <p:cNvSpPr txBox="1"/>
          <p:nvPr/>
        </p:nvSpPr>
        <p:spPr>
          <a:xfrm>
            <a:off x="3165302" y="3137239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38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1B88-C40F-72E9-4FDB-C5DFC520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26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69C4-5EC1-2BF0-71B4-AB5F40A93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100"/>
            <a:ext cx="10515600" cy="5753099"/>
          </a:xfrm>
        </p:spPr>
        <p:txBody>
          <a:bodyPr>
            <a:normAutofit/>
          </a:bodyPr>
          <a:lstStyle/>
          <a:p>
            <a:pPr lvl="1" algn="ctr"/>
            <a:r>
              <a:rPr lang="mn-MN" sz="5800" b="1" dirty="0"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 ТА БҮХЭНДЭЭ БАЯРЛАЛАА</a:t>
            </a:r>
          </a:p>
          <a:p>
            <a:pPr algn="ctr"/>
            <a:endParaRPr lang="mn-MN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6000" b="1" dirty="0">
                <a:latin typeface="Arial" panose="020B0604020202020204" pitchFamily="34" charset="0"/>
                <a:cs typeface="Arial" panose="020B0604020202020204" pitchFamily="34" charset="0"/>
              </a:rPr>
              <a:t>2023 ОН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4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8E37-7B72-7183-858F-E13C4F6E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81"/>
            <a:ext cx="10515600" cy="727075"/>
          </a:xfrm>
        </p:spPr>
        <p:txBody>
          <a:bodyPr>
            <a:normAutofit/>
          </a:bodyPr>
          <a:lstStyle/>
          <a:p>
            <a:pPr algn="ctr"/>
            <a:r>
              <a:rPr lang="mn-MN" sz="2800" b="1" dirty="0">
                <a:latin typeface="0 Arial " panose="020B0604020202090204" pitchFamily="34" charset="-52"/>
              </a:rPr>
              <a:t>01. ТӨМС, ХҮНСНИЙ НОГОО ТАРИАЛАЛТ</a:t>
            </a:r>
            <a:endParaRPr lang="en-US" sz="28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E91E83-8A6F-E74E-5434-A6DC6749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2200"/>
            <a:ext cx="3443288" cy="185261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F0E13-298C-4361-28C0-DAC14365F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8" y="1079500"/>
            <a:ext cx="3443288" cy="1866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B44E70-8A5E-E93B-421D-F724529C9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1078706"/>
            <a:ext cx="3717925" cy="18661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7C676D-192B-AEDC-6910-C14AAE04AECB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2B011-9232-80CF-D777-177F314DBFF6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4E318-9FEE-0A0E-BFC3-4581EE169A1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3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B964-AAEF-6EAE-FF36-89AA2C1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8000"/>
          </a:xfrm>
        </p:spPr>
        <p:txBody>
          <a:bodyPr>
            <a:normAutofit fontScale="90000"/>
          </a:bodyPr>
          <a:lstStyle/>
          <a:p>
            <a:pPr marL="1143000" marR="0" lvl="2" indent="-22860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r>
              <a:rPr kumimoji="0" lang="mn-MN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02. ХҮЛЭМЖЙН АЖ АХУЙ ЭРХЛЭЛТ</a:t>
            </a:r>
            <a:br>
              <a:rPr kumimoji="0" lang="mn-M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934F1A-C61E-C982-8E7B-9F8DDB08B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9116"/>
            <a:ext cx="4305300" cy="20005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1513B-CEFA-C299-4265-CA45909FB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1460500"/>
            <a:ext cx="3428999" cy="2000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2A01D0-B3E1-7E40-7CB9-55D7EE981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1460498"/>
            <a:ext cx="3022600" cy="2000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2E2480-D0E8-4BD1-1A83-A3E7C5E0D5F1}"/>
              </a:ext>
            </a:extLst>
          </p:cNvPr>
          <p:cNvSpPr txBox="1"/>
          <p:nvPr/>
        </p:nvSpPr>
        <p:spPr>
          <a:xfrm rot="10800000" flipV="1">
            <a:off x="2870200" y="3658633"/>
            <a:ext cx="67246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3964F2-95E4-19E4-E2FE-661548CABB1F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5AD6A-BA1C-91BD-D223-271CE6BD1FB3}"/>
              </a:ext>
            </a:extLst>
          </p:cNvPr>
          <p:cNvSpPr txBox="1"/>
          <p:nvPr/>
        </p:nvSpPr>
        <p:spPr>
          <a:xfrm>
            <a:off x="3054350" y="3250684"/>
            <a:ext cx="610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98600-9DD7-360F-55D1-03DEEADC6B6D}"/>
              </a:ext>
            </a:extLst>
          </p:cNvPr>
          <p:cNvSpPr txBox="1"/>
          <p:nvPr/>
        </p:nvSpPr>
        <p:spPr>
          <a:xfrm>
            <a:off x="5734050" y="3250684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97B3FD-D081-79CD-600E-904C2CD36831}"/>
              </a:ext>
            </a:extLst>
          </p:cNvPr>
          <p:cNvSpPr txBox="1"/>
          <p:nvPr/>
        </p:nvSpPr>
        <p:spPr>
          <a:xfrm>
            <a:off x="6096000" y="3250684"/>
            <a:ext cx="306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AB48B5-AAA7-134D-7D14-26DAFAD37B0C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777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03D0-8BDE-9F37-9E1F-5BF16122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23966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100" b="1" dirty="0">
                <a:latin typeface="Arial" panose="020B0604020202020204" pitchFamily="34" charset="0"/>
                <a:cs typeface="Arial" panose="020B0604020202020204" pitchFamily="34" charset="0"/>
              </a:rPr>
              <a:t>03. СҮҮ, СҮҮН БҮТЭЭГДЭХҮҮН ҮЙЛДВЭРЛЭЛ</a:t>
            </a:r>
            <a:br>
              <a:rPr lang="mn-MN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3BFC43-BC5F-407F-A6D0-3DA567944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6" y="1235075"/>
            <a:ext cx="4005263" cy="2143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DADFE-1DF1-8A50-D0DC-F85BE42C3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24" y="1235074"/>
            <a:ext cx="3263900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AD384-4C68-AAAD-9FCF-2F152CFD8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43" y="1235074"/>
            <a:ext cx="3455988" cy="2095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611AB4-8666-7647-4EDC-55C44CECA428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B6530-9000-DAD5-37BA-5C513555A1D9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7DD662-DB66-474D-2DA3-D0E13BE4981D}"/>
              </a:ext>
            </a:extLst>
          </p:cNvPr>
          <p:cNvSpPr txBox="1"/>
          <p:nvPr/>
        </p:nvSpPr>
        <p:spPr>
          <a:xfrm>
            <a:off x="3054350" y="3019852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6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C01C-4A45-75FB-61C6-6CF1F7ED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11266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04. НИЙТИЙН ХООЛ ҮЙЛДВЭРЛЭЛ</a:t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F3CADC-47B2-05A5-8072-38D370DEF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9" y="1520825"/>
            <a:ext cx="3398621" cy="2073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B650D-454E-9114-86CE-CE081652F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21" y="1520825"/>
            <a:ext cx="3287929" cy="2073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730B9-A798-9A19-3C67-93DC7DFCF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71" y="1520825"/>
            <a:ext cx="3398621" cy="2073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0D958-BCC9-8BA1-64D5-BDEE8651C15E}"/>
              </a:ext>
            </a:extLst>
          </p:cNvPr>
          <p:cNvSpPr txBox="1"/>
          <p:nvPr/>
        </p:nvSpPr>
        <p:spPr>
          <a:xfrm>
            <a:off x="749300" y="4505325"/>
            <a:ext cx="4876800" cy="207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78BB4-AB43-93E2-D9E9-D6389D634B6A}"/>
              </a:ext>
            </a:extLst>
          </p:cNvPr>
          <p:cNvSpPr txBox="1"/>
          <p:nvPr/>
        </p:nvSpPr>
        <p:spPr>
          <a:xfrm>
            <a:off x="5524500" y="4505325"/>
            <a:ext cx="5918200" cy="234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DF6A3-9B4D-74EA-C1BB-3761CE8AE9B8}"/>
              </a:ext>
            </a:extLst>
          </p:cNvPr>
          <p:cNvSpPr txBox="1"/>
          <p:nvPr/>
        </p:nvSpPr>
        <p:spPr>
          <a:xfrm>
            <a:off x="2673350" y="3666174"/>
            <a:ext cx="6108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МАТЕРИАЛ: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4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1B5E-8EC2-9E85-7697-7B35E28C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39866" cy="488359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05. ТАЛХ, НАРИЙН БООВНЫ ҮЙЛДВЭРЛЭЛ</a:t>
            </a:r>
            <a:b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2B8259-AAD7-BE1D-9BBC-0BB8E8062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6444"/>
            <a:ext cx="2857500" cy="20479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BD4E8-A702-F699-B4DC-E70316DE0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166444"/>
            <a:ext cx="2857500" cy="2077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2D9CA-003D-B485-016D-3F76DFAF3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2" y="1165796"/>
            <a:ext cx="2619375" cy="2048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E9AA6A-4056-4673-9B09-42E33B81F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90" y="1127182"/>
            <a:ext cx="2466975" cy="20732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1E71FE-838F-4F26-2D3F-3CA843D4B7B8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3A16A3-21BA-0124-1940-2E9DD785B9BA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7AB47B-821B-9EA4-BC7C-A86B3294951E}"/>
              </a:ext>
            </a:extLst>
          </p:cNvPr>
          <p:cNvSpPr txBox="1"/>
          <p:nvPr/>
        </p:nvSpPr>
        <p:spPr>
          <a:xfrm>
            <a:off x="2432050" y="3364987"/>
            <a:ext cx="6108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МАТЕРИАЛ: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8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0F91-02C9-1634-27A6-7FA8805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65366" cy="590209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cs typeface="Arial" panose="020B0604020202020204" pitchFamily="34" charset="0"/>
              </a:rPr>
              <a:t>06. АРЬС, ШИРЭН ЭДЛЭЛ БОЛОВСРУУЛАХ ҮЙЛДВЭРЛЭЛ</a:t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EABEE25-48EE-D9A6-9B5D-4568C52CF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95" y="1361280"/>
            <a:ext cx="2466975" cy="177562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86C89-059D-1902-1BD4-5B6F3E77B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86" y="1375568"/>
            <a:ext cx="2084385" cy="1761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73B76-9168-DED2-B141-AF907C3FC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71" y="1375568"/>
            <a:ext cx="2084386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C7FA7D-02D2-FAD1-4078-B41A2425C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1" y="1399381"/>
            <a:ext cx="2534437" cy="1743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57B191-8A1E-8E56-130C-6865FB2F5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6" y="1399382"/>
            <a:ext cx="2562225" cy="1737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7EA8C2-29B2-846C-8422-D350DDE9C559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9C1F9E-3B14-A2F8-9A1D-9EA44B2B9839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D6090F-46E5-BC85-69EB-9D0698E9302E}"/>
              </a:ext>
            </a:extLst>
          </p:cNvPr>
          <p:cNvSpPr txBox="1"/>
          <p:nvPr/>
        </p:nvSpPr>
        <p:spPr>
          <a:xfrm>
            <a:off x="3136900" y="2975768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0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EE51-0ABA-3C81-8A5F-97A25BBE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04966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100" b="1" dirty="0">
                <a:latin typeface="Arial" panose="020B0604020202020204" pitchFamily="34" charset="0"/>
                <a:cs typeface="Arial" panose="020B0604020202020204" pitchFamily="34" charset="0"/>
              </a:rPr>
              <a:t>07. ГАХАЙ, ТАХИАНЫ АЖ АХУЙ ЭРХЛЭХ</a:t>
            </a:r>
            <a:br>
              <a:rPr lang="mn-MN" b="1" dirty="0"/>
            </a:b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8E6BB8-E9A5-7E07-6D13-EE489843F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1456"/>
            <a:ext cx="3543300" cy="1743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32A2F-425B-6BD4-1A05-3C4A0BD7A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7" y="1491456"/>
            <a:ext cx="3222625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B318C-E648-DC59-B995-267C7723F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78" y="1491455"/>
            <a:ext cx="3222625" cy="1743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E6CD4-2E04-2705-55CD-3F42FD3A4237}"/>
              </a:ext>
            </a:extLst>
          </p:cNvPr>
          <p:cNvSpPr txBox="1"/>
          <p:nvPr/>
        </p:nvSpPr>
        <p:spPr>
          <a:xfrm>
            <a:off x="838200" y="3968236"/>
            <a:ext cx="4597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mn-MN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 хүссэн өргөдөл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эрсдэлээс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урьдчилан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сэргийлэх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хамрагдах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зарцуулалтын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тооцоо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өгөөж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оруулалтыг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нөхөх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шаардлагатай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тусгай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гэрчилгээний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хаягийн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үүсгэн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байгуулагчийн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дэлгэрэнгүй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лавлагаа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барьцаалах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хөдлөх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эд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өмчлөх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эзэмших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улсын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гэрчилгээ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кадастрын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зургийн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83815-E03F-D34F-D60E-4BA8A13C64FC}"/>
              </a:ext>
            </a:extLst>
          </p:cNvPr>
          <p:cNvSpPr txBox="1"/>
          <p:nvPr/>
        </p:nvSpPr>
        <p:spPr>
          <a:xfrm>
            <a:off x="5486400" y="3912395"/>
            <a:ext cx="5956300" cy="234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хэрэв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үлдэгдэлтэй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дансны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хуулга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зээлийн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төлөлтийн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хуваарийн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хуулбар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баталгаажсан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тайлан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500"/>
              </a:spcBef>
              <a:buAutoNum type="arabicPeriod" startAt="9"/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жижиг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эрхлэгчээр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бүртгүүлсэн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нийгмийн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даатгалын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байгууллагад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mn-MN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төлбөртэй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этгээдийн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бүртгэлд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бүртгэгдээгүй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шүүхийн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шийдвэр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гүйцэтгэх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төлсөн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хэмжээ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хугацаа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хэтэрсэн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төлбөргүй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харьяа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татварын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албаны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тодорхойлолт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14.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тухайн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төсөл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хэрэгжүүлэгчийн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талаарх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олон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нийтийн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хэвлэл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мэдээллийн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хэрэгслээр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мэдээлэхийг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зөвшөөрснийг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илэрхийлсэн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мэдэгдэл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25000"/>
              </a:lnSpc>
              <a:spcAft>
                <a:spcPts val="800"/>
              </a:spcAft>
            </a:pPr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D6354B-A6BF-0FEB-6979-621A62B25EAE}"/>
              </a:ext>
            </a:extLst>
          </p:cNvPr>
          <p:cNvSpPr txBox="1"/>
          <p:nvPr/>
        </p:nvSpPr>
        <p:spPr>
          <a:xfrm>
            <a:off x="3054350" y="3019852"/>
            <a:ext cx="6108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ЖУРМЫН ДАГУУ ТӨСӨЛД ХАВСАРГАХ МАТЕРИАЛ</a:t>
            </a:r>
            <a:r>
              <a:rPr lang="mn-MN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357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4532</Words>
  <Application>Microsoft Office PowerPoint</Application>
  <PresentationFormat>Widescreen</PresentationFormat>
  <Paragraphs>428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0 Arial </vt:lpstr>
      <vt:lpstr>Arial</vt:lpstr>
      <vt:lpstr>Calibri</vt:lpstr>
      <vt:lpstr>Trebuchet MS</vt:lpstr>
      <vt:lpstr>Wingdings 3</vt:lpstr>
      <vt:lpstr>Facet</vt:lpstr>
      <vt:lpstr>ЗАРЛАЛ</vt:lpstr>
      <vt:lpstr>СУМЫН ИРГЭДИЙН ТӨЛӨӨЛӨГЧДИЙН ХУРЛЫН 2023 ОНЫ 05 ДУГААР САРЫН 13-НЫ ӨДРИЙН 07 ДУГААР ТОГТООЛООР БАТЛАВ </vt:lpstr>
      <vt:lpstr>01. ТӨМС, ХҮНСНИЙ НОГОО ТАРИАЛАЛТ</vt:lpstr>
      <vt:lpstr>02. ХҮЛЭМЖЙН АЖ АХУЙ ЭРХЛЭЛТ </vt:lpstr>
      <vt:lpstr>03. СҮҮ, СҮҮН БҮТЭЭГДЭХҮҮН ҮЙЛДВЭРЛЭЛ </vt:lpstr>
      <vt:lpstr>04. НИЙТИЙН ХООЛ ҮЙЛДВЭРЛЭЛ </vt:lpstr>
      <vt:lpstr>05. ТАЛХ, НАРИЙН БООВНЫ ҮЙЛДВЭРЛЭЛ </vt:lpstr>
      <vt:lpstr>06. АРЬС, ШИРЭН ЭДЛЭЛ БОЛОВСРУУЛАХ ҮЙЛДВЭРЛЭЛ </vt:lpstr>
      <vt:lpstr>07. ГАХАЙ, ТАХИАНЫ АЖ АХУЙ ЭРХЛЭХ </vt:lpstr>
      <vt:lpstr>08. МАХ, СҮҮНИЙ ЧИГЛЭЛЭЭР ЭРЧИМЖСЭН АЖ АХУЙ </vt:lpstr>
      <vt:lpstr>09. ЖИМС, ЖИМСГЭНЭ ТАРИАЛАХ, МОД ҮРЖҮҮЛЭХ </vt:lpstr>
      <vt:lpstr>10. МАХ, МАХАН БҮТЭЭГДЭХҮҮН ҮЙЛДВЭРЛЭЛ </vt:lpstr>
      <vt:lpstr>11. МАЛ АЖ АХУЙН ГАРАЛТАЙ ТҮҮХИЙ ЭД ХҮЛЭЭН АВАХ, БОРЛУУЛАХ НЭГДСЭН ЦЭГ БАЙГУУЛАХ , ӨРГӨТГӨХ </vt:lpstr>
      <vt:lpstr>12. ЦАГААН ИДЭЭ ХУДАЛДАН БОРЛУУЛАХ НЭГДСЭН ЦЭГ БИЙ БОЛГОХ </vt:lpstr>
      <vt:lpstr>13. ОЁДОЛ, НЭХМЭЛ, СҮЛЖМЭЛИЙН ҮЙЛДВЭРЛЭЛ </vt:lpstr>
      <vt:lpstr>14.МОД, МОДОН ЭДЛЭЛ ҮЙЛДВЭРЛЭЛ </vt:lpstr>
      <vt:lpstr>15. ХОЁРДОГЧ ТҮҮХИЙ ЭД ХҮЛЭЭН АВАХ, БОРЛУУЛАХ НЭГДСЭН ЦЭГ БАЙГУУЛАХ </vt:lpstr>
      <vt:lpstr>16. САВ, БАГЛАА БООДОЛ ҮЙЛДВЭРЛЭЛ </vt:lpstr>
      <vt:lpstr>17. ХАЛУУН УС, САУН  </vt:lpstr>
      <vt:lpstr>18. ҮСЧИН</vt:lpstr>
      <vt:lpstr>19. ЗУРАГЧИН </vt:lpstr>
      <vt:lpstr>20. ЗОЧИД БУУДЛЫН ҮЙЛЧИЛГЭЭ </vt:lpstr>
      <vt:lpstr>21. БЛОК, ТООСГО ҮЙЛДВЭРЛЭЛ </vt:lpstr>
      <vt:lpstr>22. ЗАМ , ТАЛБАЙН  ХАШЛАГА, ХАВТАН, ХАШАА ҮЙЛДВЭРЛЭЛ </vt:lpstr>
      <vt:lpstr>23. АВТО ЗАСВАР </vt:lpstr>
      <vt:lpstr>24.АВТО МАШИНЫ УГААЛГЫН ГАЗАР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Dell-3070</dc:creator>
  <cp:lastModifiedBy>Dell-3070</cp:lastModifiedBy>
  <cp:revision>82</cp:revision>
  <dcterms:created xsi:type="dcterms:W3CDTF">2023-08-07T02:55:38Z</dcterms:created>
  <dcterms:modified xsi:type="dcterms:W3CDTF">2023-08-31T10:23:42Z</dcterms:modified>
</cp:coreProperties>
</file>