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30"/>
  </p:notesMasterIdLst>
  <p:handoutMasterIdLst>
    <p:handoutMasterId r:id="rId31"/>
  </p:handoutMasterIdLst>
  <p:sldIdLst>
    <p:sldId id="456" r:id="rId2"/>
    <p:sldId id="459" r:id="rId3"/>
    <p:sldId id="466" r:id="rId4"/>
    <p:sldId id="458" r:id="rId5"/>
    <p:sldId id="468" r:id="rId6"/>
    <p:sldId id="469" r:id="rId7"/>
    <p:sldId id="465" r:id="rId8"/>
    <p:sldId id="428" r:id="rId9"/>
    <p:sldId id="429" r:id="rId10"/>
    <p:sldId id="431" r:id="rId11"/>
    <p:sldId id="355" r:id="rId12"/>
    <p:sldId id="457" r:id="rId13"/>
    <p:sldId id="371" r:id="rId14"/>
    <p:sldId id="423" r:id="rId15"/>
    <p:sldId id="420" r:id="rId16"/>
    <p:sldId id="421" r:id="rId17"/>
    <p:sldId id="462" r:id="rId18"/>
    <p:sldId id="454" r:id="rId19"/>
    <p:sldId id="464" r:id="rId20"/>
    <p:sldId id="406" r:id="rId21"/>
    <p:sldId id="407" r:id="rId22"/>
    <p:sldId id="410" r:id="rId23"/>
    <p:sldId id="411" r:id="rId24"/>
    <p:sldId id="412" r:id="rId25"/>
    <p:sldId id="414" r:id="rId26"/>
    <p:sldId id="463" r:id="rId27"/>
    <p:sldId id="352" r:id="rId28"/>
    <p:sldId id="349" r:id="rId2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25E9F-D909-4FCF-B959-2F8EAC19EF3D}"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55B05114-7327-42F3-957E-4D6807302BE6}">
      <dgm:prSet phldrT="[Text]" custT="1"/>
      <dgm:spPr/>
      <dgm:t>
        <a:bodyPr/>
        <a:lstStyle/>
        <a:p>
          <a:r>
            <a:rPr lang="mn-MN" sz="2400" dirty="0">
              <a:latin typeface="Arial" panose="020B0604020202020204" pitchFamily="34" charset="0"/>
              <a:cs typeface="Arial" panose="020B0604020202020204" pitchFamily="34" charset="0"/>
            </a:rPr>
            <a:t>Хувийн ашиг сонирхол</a:t>
          </a:r>
          <a:endParaRPr lang="en-US" sz="2400" dirty="0">
            <a:latin typeface="Arial" panose="020B0604020202020204" pitchFamily="34" charset="0"/>
            <a:cs typeface="Arial" panose="020B0604020202020204" pitchFamily="34" charset="0"/>
          </a:endParaRPr>
        </a:p>
      </dgm:t>
    </dgm:pt>
    <dgm:pt modelId="{034D0CAE-24BD-45C6-A254-DD08FCF2D391}" type="parTrans" cxnId="{8A6DC8C7-0EAD-4038-98AF-C833E2307601}">
      <dgm:prSet/>
      <dgm:spPr/>
      <dgm:t>
        <a:bodyPr/>
        <a:lstStyle/>
        <a:p>
          <a:endParaRPr lang="en-US"/>
        </a:p>
      </dgm:t>
    </dgm:pt>
    <dgm:pt modelId="{3BF0D46B-BBDA-4C8D-8BDE-54BFCBE34242}" type="sibTrans" cxnId="{8A6DC8C7-0EAD-4038-98AF-C833E2307601}">
      <dgm:prSet/>
      <dgm:spPr/>
      <dgm:t>
        <a:bodyPr/>
        <a:lstStyle/>
        <a:p>
          <a:endParaRPr lang="en-US"/>
        </a:p>
      </dgm:t>
    </dgm:pt>
    <dgm:pt modelId="{0F4BCDA9-2F15-494B-9EC0-5BDF46C52832}">
      <dgm:prSet phldrT="[Text]" custT="1"/>
      <dgm:spPr/>
      <dgm:t>
        <a:bodyPr/>
        <a:lstStyle/>
        <a:p>
          <a:pPr algn="just"/>
          <a:r>
            <a:rPr lang="mn-MN" sz="1600" dirty="0">
              <a:solidFill>
                <a:schemeClr val="accent2">
                  <a:lumMod val="50000"/>
                </a:schemeClr>
              </a:solidFill>
              <a:latin typeface="Arial" panose="020B0604020202020204" pitchFamily="34" charset="0"/>
              <a:cs typeface="Arial" panose="020B0604020202020204" pitchFamily="34" charset="0"/>
            </a:rPr>
            <a:t>Албан тушаалтныг албан үүргээ хэрэгжүүлж байх үед өөрийнх нь болон өөртэй нь хамаарал бүхий этгээдийн зүгээс нөлөөлж болох эдийн болон эдийн бус ашиг сонирхол</a:t>
          </a:r>
          <a:endParaRPr lang="en-US" sz="1600" dirty="0">
            <a:solidFill>
              <a:schemeClr val="accent2">
                <a:lumMod val="50000"/>
              </a:schemeClr>
            </a:solidFill>
            <a:latin typeface="Arial" panose="020B0604020202020204" pitchFamily="34" charset="0"/>
            <a:cs typeface="Arial" panose="020B0604020202020204" pitchFamily="34" charset="0"/>
          </a:endParaRPr>
        </a:p>
      </dgm:t>
    </dgm:pt>
    <dgm:pt modelId="{C6E03E4F-A1DD-4C07-8F75-D36DD929870E}" type="parTrans" cxnId="{2F59F800-CCD2-4D66-9FBD-4DC5335D2D10}">
      <dgm:prSet/>
      <dgm:spPr/>
      <dgm:t>
        <a:bodyPr/>
        <a:lstStyle/>
        <a:p>
          <a:endParaRPr lang="en-US"/>
        </a:p>
      </dgm:t>
    </dgm:pt>
    <dgm:pt modelId="{B7D036CD-1B67-467B-AFA7-BF39899A13C0}" type="sibTrans" cxnId="{2F59F800-CCD2-4D66-9FBD-4DC5335D2D10}">
      <dgm:prSet/>
      <dgm:spPr/>
      <dgm:t>
        <a:bodyPr/>
        <a:lstStyle/>
        <a:p>
          <a:endParaRPr lang="en-US"/>
        </a:p>
      </dgm:t>
    </dgm:pt>
    <dgm:pt modelId="{EDC6F059-7D6A-4273-BE61-3CD97D238BFA}">
      <dgm:prSet phldrT="[Text]" custT="1"/>
      <dgm:spPr>
        <a:solidFill>
          <a:schemeClr val="accent4"/>
        </a:solidFill>
      </dgm:spPr>
      <dgm:t>
        <a:bodyPr/>
        <a:lstStyle/>
        <a:p>
          <a:r>
            <a:rPr lang="mn-MN" sz="2400" dirty="0">
              <a:latin typeface="Arial" panose="020B0604020202020204" pitchFamily="34" charset="0"/>
              <a:cs typeface="Arial" panose="020B0604020202020204" pitchFamily="34" charset="0"/>
            </a:rPr>
            <a:t>Нийтийн ашиг сонирхол</a:t>
          </a:r>
          <a:endParaRPr lang="en-US" sz="2400" dirty="0">
            <a:latin typeface="Arial" panose="020B0604020202020204" pitchFamily="34" charset="0"/>
            <a:cs typeface="Arial" panose="020B0604020202020204" pitchFamily="34" charset="0"/>
          </a:endParaRPr>
        </a:p>
      </dgm:t>
    </dgm:pt>
    <dgm:pt modelId="{CF90E31F-6935-4D91-91E3-85417AA9153B}" type="parTrans" cxnId="{C2DA83C6-AD59-4445-950B-E6C9E0D44679}">
      <dgm:prSet/>
      <dgm:spPr/>
      <dgm:t>
        <a:bodyPr/>
        <a:lstStyle/>
        <a:p>
          <a:endParaRPr lang="en-US"/>
        </a:p>
      </dgm:t>
    </dgm:pt>
    <dgm:pt modelId="{BE64D249-50E0-44D0-B5B8-0469D4506F1E}" type="sibTrans" cxnId="{C2DA83C6-AD59-4445-950B-E6C9E0D44679}">
      <dgm:prSet/>
      <dgm:spPr/>
      <dgm:t>
        <a:bodyPr/>
        <a:lstStyle/>
        <a:p>
          <a:endParaRPr lang="en-US"/>
        </a:p>
      </dgm:t>
    </dgm:pt>
    <dgm:pt modelId="{0FA482E1-3F8F-435E-ADC1-10C4394B6FD6}">
      <dgm:prSet phldrT="[Text]" custT="1"/>
      <dgm:spPr/>
      <dgm:t>
        <a:bodyPr/>
        <a:lstStyle/>
        <a:p>
          <a:pPr algn="just"/>
          <a:endParaRPr lang="en-US" sz="1600" dirty="0">
            <a:solidFill>
              <a:schemeClr val="accent2">
                <a:lumMod val="50000"/>
              </a:schemeClr>
            </a:solidFill>
            <a:latin typeface="Arial" panose="020B0604020202020204" pitchFamily="34" charset="0"/>
            <a:cs typeface="Arial" panose="020B0604020202020204" pitchFamily="34" charset="0"/>
          </a:endParaRPr>
        </a:p>
      </dgm:t>
    </dgm:pt>
    <dgm:pt modelId="{1CF94C8A-F889-46DA-85EE-F32EF18C51D9}" type="parTrans" cxnId="{59AC779C-4DD4-4F4D-A3F9-56AFD935B436}">
      <dgm:prSet/>
      <dgm:spPr/>
      <dgm:t>
        <a:bodyPr/>
        <a:lstStyle/>
        <a:p>
          <a:endParaRPr lang="en-US"/>
        </a:p>
      </dgm:t>
    </dgm:pt>
    <dgm:pt modelId="{4B1D70E5-38F9-4D24-85E7-FEC9A172A225}" type="sibTrans" cxnId="{59AC779C-4DD4-4F4D-A3F9-56AFD935B436}">
      <dgm:prSet/>
      <dgm:spPr/>
      <dgm:t>
        <a:bodyPr/>
        <a:lstStyle/>
        <a:p>
          <a:endParaRPr lang="en-US"/>
        </a:p>
      </dgm:t>
    </dgm:pt>
    <dgm:pt modelId="{1FE3178E-2CF5-45A4-966E-C1FC60FB6168}">
      <dgm:prSet phldrT="[Text]" custT="1"/>
      <dgm:spPr/>
      <dgm:t>
        <a:bodyPr/>
        <a:lstStyle/>
        <a:p>
          <a:pPr algn="just"/>
          <a:r>
            <a:rPr lang="mn-MN" sz="1600" dirty="0">
              <a:solidFill>
                <a:schemeClr val="accent2">
                  <a:lumMod val="50000"/>
                </a:schemeClr>
              </a:solidFill>
              <a:latin typeface="Arial" panose="020B0604020202020204" pitchFamily="34" charset="0"/>
              <a:cs typeface="Arial" panose="020B0604020202020204" pitchFamily="34" charset="0"/>
            </a:rPr>
            <a:t>Албан тушаалтан Үндсэн хууль болон бусад хууль тогтоомжоор олгогдсон бүрэн </a:t>
          </a:r>
          <a:r>
            <a:rPr lang="mn-MN" sz="1600">
              <a:solidFill>
                <a:schemeClr val="accent2">
                  <a:lumMod val="50000"/>
                </a:schemeClr>
              </a:solidFill>
              <a:latin typeface="Arial" panose="020B0604020202020204" pitchFamily="34" charset="0"/>
              <a:cs typeface="Arial" panose="020B0604020202020204" pitchFamily="34" charset="0"/>
            </a:rPr>
            <a:t>эрхээ хэрэгжүүлэх</a:t>
          </a:r>
          <a:endParaRPr lang="en-US" sz="1600" dirty="0">
            <a:solidFill>
              <a:schemeClr val="accent2">
                <a:lumMod val="50000"/>
              </a:schemeClr>
            </a:solidFill>
            <a:latin typeface="Arial" panose="020B0604020202020204" pitchFamily="34" charset="0"/>
            <a:cs typeface="Arial" panose="020B0604020202020204" pitchFamily="34" charset="0"/>
          </a:endParaRPr>
        </a:p>
      </dgm:t>
    </dgm:pt>
    <dgm:pt modelId="{E485AA6B-DDE6-4A7A-A135-7998C2F87D84}" type="parTrans" cxnId="{44552811-DF7C-4813-B24E-9B700F79436D}">
      <dgm:prSet/>
      <dgm:spPr/>
      <dgm:t>
        <a:bodyPr/>
        <a:lstStyle/>
        <a:p>
          <a:endParaRPr lang="en-US"/>
        </a:p>
      </dgm:t>
    </dgm:pt>
    <dgm:pt modelId="{96887345-C55C-4227-9A06-9027E1BF8437}" type="sibTrans" cxnId="{44552811-DF7C-4813-B24E-9B700F79436D}">
      <dgm:prSet/>
      <dgm:spPr/>
      <dgm:t>
        <a:bodyPr/>
        <a:lstStyle/>
        <a:p>
          <a:endParaRPr lang="en-US"/>
        </a:p>
      </dgm:t>
    </dgm:pt>
    <dgm:pt modelId="{F080F566-5A9F-4E89-A7F2-C1009856CFBE}">
      <dgm:prSet phldrT="[Text]" custT="1"/>
      <dgm:spPr/>
      <dgm:t>
        <a:bodyPr/>
        <a:lstStyle/>
        <a:p>
          <a:pPr algn="just"/>
          <a:endParaRPr lang="en-US" sz="1600" dirty="0">
            <a:solidFill>
              <a:schemeClr val="accent2">
                <a:lumMod val="50000"/>
              </a:schemeClr>
            </a:solidFill>
            <a:latin typeface="Arial" panose="020B0604020202020204" pitchFamily="34" charset="0"/>
            <a:cs typeface="Arial" panose="020B0604020202020204" pitchFamily="34" charset="0"/>
          </a:endParaRPr>
        </a:p>
      </dgm:t>
    </dgm:pt>
    <dgm:pt modelId="{913FBD46-0BD6-421B-BAD9-61DA3CF5D5B7}" type="parTrans" cxnId="{9C2BAA07-BF3D-448B-956F-EF3076753787}">
      <dgm:prSet/>
      <dgm:spPr/>
    </dgm:pt>
    <dgm:pt modelId="{7CC1E367-220B-4832-A5F5-F3DF8AA575D9}" type="sibTrans" cxnId="{9C2BAA07-BF3D-448B-956F-EF3076753787}">
      <dgm:prSet/>
      <dgm:spPr/>
    </dgm:pt>
    <dgm:pt modelId="{7E6A4AA0-DC4D-4D4D-B64A-B35017015D70}">
      <dgm:prSet phldrT="[Text]" custT="1"/>
      <dgm:spPr/>
      <dgm:t>
        <a:bodyPr/>
        <a:lstStyle/>
        <a:p>
          <a:pPr algn="just"/>
          <a:endParaRPr lang="en-US" sz="1600" dirty="0">
            <a:solidFill>
              <a:schemeClr val="accent2">
                <a:lumMod val="50000"/>
              </a:schemeClr>
            </a:solidFill>
            <a:latin typeface="Arial" panose="020B0604020202020204" pitchFamily="34" charset="0"/>
            <a:cs typeface="Arial" panose="020B0604020202020204" pitchFamily="34" charset="0"/>
          </a:endParaRPr>
        </a:p>
      </dgm:t>
    </dgm:pt>
    <dgm:pt modelId="{CC7AEC50-0D26-47EC-A8DA-A4A70EBA4904}" type="parTrans" cxnId="{B6B1286A-2694-482E-BEB8-5AB472C82ED1}">
      <dgm:prSet/>
      <dgm:spPr/>
    </dgm:pt>
    <dgm:pt modelId="{B888BB69-768B-4A4B-A068-081D4D497145}" type="sibTrans" cxnId="{B6B1286A-2694-482E-BEB8-5AB472C82ED1}">
      <dgm:prSet/>
      <dgm:spPr/>
    </dgm:pt>
    <dgm:pt modelId="{38BBA639-9235-4554-8BDE-BE427E6F6854}" type="pres">
      <dgm:prSet presAssocID="{A7225E9F-D909-4FCF-B959-2F8EAC19EF3D}" presName="Name0" presStyleCnt="0">
        <dgm:presLayoutVars>
          <dgm:dir/>
          <dgm:animLvl val="lvl"/>
          <dgm:resizeHandles/>
        </dgm:presLayoutVars>
      </dgm:prSet>
      <dgm:spPr/>
    </dgm:pt>
    <dgm:pt modelId="{3F570A0A-6005-47E5-849C-79AA4E65C52D}" type="pres">
      <dgm:prSet presAssocID="{55B05114-7327-42F3-957E-4D6807302BE6}" presName="linNode" presStyleCnt="0"/>
      <dgm:spPr/>
    </dgm:pt>
    <dgm:pt modelId="{9C473BE7-8B28-40FF-8E20-95993A24E3E6}" type="pres">
      <dgm:prSet presAssocID="{55B05114-7327-42F3-957E-4D6807302BE6}" presName="parentShp" presStyleLbl="node1" presStyleIdx="0" presStyleCnt="2" custScaleX="81803" custScaleY="73247">
        <dgm:presLayoutVars>
          <dgm:bulletEnabled val="1"/>
        </dgm:presLayoutVars>
      </dgm:prSet>
      <dgm:spPr/>
    </dgm:pt>
    <dgm:pt modelId="{2E1EFED7-A83A-4D23-8B69-2652FDB842F1}" type="pres">
      <dgm:prSet presAssocID="{55B05114-7327-42F3-957E-4D6807302BE6}" presName="childShp" presStyleLbl="bgAccFollowNode1" presStyleIdx="0" presStyleCnt="2" custScaleX="110145" custScaleY="98524">
        <dgm:presLayoutVars>
          <dgm:bulletEnabled val="1"/>
        </dgm:presLayoutVars>
      </dgm:prSet>
      <dgm:spPr/>
    </dgm:pt>
    <dgm:pt modelId="{495B2BD0-86D3-47A9-9273-792086FE7D6E}" type="pres">
      <dgm:prSet presAssocID="{3BF0D46B-BBDA-4C8D-8BDE-54BFCBE34242}" presName="spacing" presStyleCnt="0"/>
      <dgm:spPr/>
    </dgm:pt>
    <dgm:pt modelId="{6C9D4A04-2BA9-4F66-9AED-6B1C7AFB4CFE}" type="pres">
      <dgm:prSet presAssocID="{EDC6F059-7D6A-4273-BE61-3CD97D238BFA}" presName="linNode" presStyleCnt="0"/>
      <dgm:spPr/>
    </dgm:pt>
    <dgm:pt modelId="{E4EF749E-7212-4644-9195-9ABE1723BF9A}" type="pres">
      <dgm:prSet presAssocID="{EDC6F059-7D6A-4273-BE61-3CD97D238BFA}" presName="parentShp" presStyleLbl="node1" presStyleIdx="1" presStyleCnt="2" custScaleX="92925" custScaleY="76663" custLinFactNeighborX="-61" custLinFactNeighborY="-6327">
        <dgm:presLayoutVars>
          <dgm:bulletEnabled val="1"/>
        </dgm:presLayoutVars>
      </dgm:prSet>
      <dgm:spPr/>
    </dgm:pt>
    <dgm:pt modelId="{3DB52006-B1E4-466F-9BC1-064A3365DAD2}" type="pres">
      <dgm:prSet presAssocID="{EDC6F059-7D6A-4273-BE61-3CD97D238BFA}" presName="childShp" presStyleLbl="bgAccFollowNode1" presStyleIdx="1" presStyleCnt="2" custScaleX="110145" custLinFactNeighborX="-1526" custLinFactNeighborY="-7312">
        <dgm:presLayoutVars>
          <dgm:bulletEnabled val="1"/>
        </dgm:presLayoutVars>
      </dgm:prSet>
      <dgm:spPr/>
    </dgm:pt>
  </dgm:ptLst>
  <dgm:cxnLst>
    <dgm:cxn modelId="{2F59F800-CCD2-4D66-9FBD-4DC5335D2D10}" srcId="{55B05114-7327-42F3-957E-4D6807302BE6}" destId="{0F4BCDA9-2F15-494B-9EC0-5BDF46C52832}" srcOrd="1" destOrd="0" parTransId="{C6E03E4F-A1DD-4C07-8F75-D36DD929870E}" sibTransId="{B7D036CD-1B67-467B-AFA7-BF39899A13C0}"/>
    <dgm:cxn modelId="{A6852E07-12B5-45EA-8BC8-859E76EDE228}" type="presOf" srcId="{1FE3178E-2CF5-45A4-966E-C1FC60FB6168}" destId="{3DB52006-B1E4-466F-9BC1-064A3365DAD2}" srcOrd="0" destOrd="2" presId="urn:microsoft.com/office/officeart/2005/8/layout/vList6"/>
    <dgm:cxn modelId="{9C2BAA07-BF3D-448B-956F-EF3076753787}" srcId="{EDC6F059-7D6A-4273-BE61-3CD97D238BFA}" destId="{F080F566-5A9F-4E89-A7F2-C1009856CFBE}" srcOrd="0" destOrd="0" parTransId="{913FBD46-0BD6-421B-BAD9-61DA3CF5D5B7}" sibTransId="{7CC1E367-220B-4832-A5F5-F3DF8AA575D9}"/>
    <dgm:cxn modelId="{44552811-DF7C-4813-B24E-9B700F79436D}" srcId="{EDC6F059-7D6A-4273-BE61-3CD97D238BFA}" destId="{1FE3178E-2CF5-45A4-966E-C1FC60FB6168}" srcOrd="2" destOrd="0" parTransId="{E485AA6B-DDE6-4A7A-A135-7998C2F87D84}" sibTransId="{96887345-C55C-4227-9A06-9027E1BF8437}"/>
    <dgm:cxn modelId="{DBF7145C-5C78-42E4-B0CD-AE6B5884D16E}" type="presOf" srcId="{0F4BCDA9-2F15-494B-9EC0-5BDF46C52832}" destId="{2E1EFED7-A83A-4D23-8B69-2652FDB842F1}" srcOrd="0" destOrd="1" presId="urn:microsoft.com/office/officeart/2005/8/layout/vList6"/>
    <dgm:cxn modelId="{C157D067-AD9A-4EEE-8567-0B2D672F37E3}" type="presOf" srcId="{7E6A4AA0-DC4D-4D4D-B64A-B35017015D70}" destId="{3DB52006-B1E4-466F-9BC1-064A3365DAD2}" srcOrd="0" destOrd="1" presId="urn:microsoft.com/office/officeart/2005/8/layout/vList6"/>
    <dgm:cxn modelId="{B6B1286A-2694-482E-BEB8-5AB472C82ED1}" srcId="{EDC6F059-7D6A-4273-BE61-3CD97D238BFA}" destId="{7E6A4AA0-DC4D-4D4D-B64A-B35017015D70}" srcOrd="1" destOrd="0" parTransId="{CC7AEC50-0D26-47EC-A8DA-A4A70EBA4904}" sibTransId="{B888BB69-768B-4A4B-A068-081D4D497145}"/>
    <dgm:cxn modelId="{4CF0604D-18F0-48C6-9978-FD21EBCF4650}" type="presOf" srcId="{A7225E9F-D909-4FCF-B959-2F8EAC19EF3D}" destId="{38BBA639-9235-4554-8BDE-BE427E6F6854}" srcOrd="0" destOrd="0" presId="urn:microsoft.com/office/officeart/2005/8/layout/vList6"/>
    <dgm:cxn modelId="{BB2CA471-FEC1-4A33-811C-DDA19DC938AD}" type="presOf" srcId="{0FA482E1-3F8F-435E-ADC1-10C4394B6FD6}" destId="{2E1EFED7-A83A-4D23-8B69-2652FDB842F1}" srcOrd="0" destOrd="0" presId="urn:microsoft.com/office/officeart/2005/8/layout/vList6"/>
    <dgm:cxn modelId="{D8EA897A-22D6-4009-81A8-6C2723E2A7D7}" type="presOf" srcId="{55B05114-7327-42F3-957E-4D6807302BE6}" destId="{9C473BE7-8B28-40FF-8E20-95993A24E3E6}" srcOrd="0" destOrd="0" presId="urn:microsoft.com/office/officeart/2005/8/layout/vList6"/>
    <dgm:cxn modelId="{50D7D07D-43FF-4014-9BBA-3A72492AD44A}" type="presOf" srcId="{EDC6F059-7D6A-4273-BE61-3CD97D238BFA}" destId="{E4EF749E-7212-4644-9195-9ABE1723BF9A}" srcOrd="0" destOrd="0" presId="urn:microsoft.com/office/officeart/2005/8/layout/vList6"/>
    <dgm:cxn modelId="{59AC779C-4DD4-4F4D-A3F9-56AFD935B436}" srcId="{55B05114-7327-42F3-957E-4D6807302BE6}" destId="{0FA482E1-3F8F-435E-ADC1-10C4394B6FD6}" srcOrd="0" destOrd="0" parTransId="{1CF94C8A-F889-46DA-85EE-F32EF18C51D9}" sibTransId="{4B1D70E5-38F9-4D24-85E7-FEC9A172A225}"/>
    <dgm:cxn modelId="{C2DA83C6-AD59-4445-950B-E6C9E0D44679}" srcId="{A7225E9F-D909-4FCF-B959-2F8EAC19EF3D}" destId="{EDC6F059-7D6A-4273-BE61-3CD97D238BFA}" srcOrd="1" destOrd="0" parTransId="{CF90E31F-6935-4D91-91E3-85417AA9153B}" sibTransId="{BE64D249-50E0-44D0-B5B8-0469D4506F1E}"/>
    <dgm:cxn modelId="{8A6DC8C7-0EAD-4038-98AF-C833E2307601}" srcId="{A7225E9F-D909-4FCF-B959-2F8EAC19EF3D}" destId="{55B05114-7327-42F3-957E-4D6807302BE6}" srcOrd="0" destOrd="0" parTransId="{034D0CAE-24BD-45C6-A254-DD08FCF2D391}" sibTransId="{3BF0D46B-BBDA-4C8D-8BDE-54BFCBE34242}"/>
    <dgm:cxn modelId="{A45B28DB-B236-4C6C-9714-B29315C2FBEF}" type="presOf" srcId="{F080F566-5A9F-4E89-A7F2-C1009856CFBE}" destId="{3DB52006-B1E4-466F-9BC1-064A3365DAD2}" srcOrd="0" destOrd="0" presId="urn:microsoft.com/office/officeart/2005/8/layout/vList6"/>
    <dgm:cxn modelId="{08320C15-55F7-431D-82EA-1934812497C8}" type="presParOf" srcId="{38BBA639-9235-4554-8BDE-BE427E6F6854}" destId="{3F570A0A-6005-47E5-849C-79AA4E65C52D}" srcOrd="0" destOrd="0" presId="urn:microsoft.com/office/officeart/2005/8/layout/vList6"/>
    <dgm:cxn modelId="{2316F412-560D-4B7C-BC37-9787877B8C0C}" type="presParOf" srcId="{3F570A0A-6005-47E5-849C-79AA4E65C52D}" destId="{9C473BE7-8B28-40FF-8E20-95993A24E3E6}" srcOrd="0" destOrd="0" presId="urn:microsoft.com/office/officeart/2005/8/layout/vList6"/>
    <dgm:cxn modelId="{1542D4C3-A969-4D0C-B679-33D2B73634D4}" type="presParOf" srcId="{3F570A0A-6005-47E5-849C-79AA4E65C52D}" destId="{2E1EFED7-A83A-4D23-8B69-2652FDB842F1}" srcOrd="1" destOrd="0" presId="urn:microsoft.com/office/officeart/2005/8/layout/vList6"/>
    <dgm:cxn modelId="{B68432F3-E8AE-4E9E-8231-1357D35E762E}" type="presParOf" srcId="{38BBA639-9235-4554-8BDE-BE427E6F6854}" destId="{495B2BD0-86D3-47A9-9273-792086FE7D6E}" srcOrd="1" destOrd="0" presId="urn:microsoft.com/office/officeart/2005/8/layout/vList6"/>
    <dgm:cxn modelId="{9DE6178A-CD0C-4014-A677-4188F6787636}" type="presParOf" srcId="{38BBA639-9235-4554-8BDE-BE427E6F6854}" destId="{6C9D4A04-2BA9-4F66-9AED-6B1C7AFB4CFE}" srcOrd="2" destOrd="0" presId="urn:microsoft.com/office/officeart/2005/8/layout/vList6"/>
    <dgm:cxn modelId="{C65EDAC1-BE87-4DFD-921D-0C0EE298E74B}" type="presParOf" srcId="{6C9D4A04-2BA9-4F66-9AED-6B1C7AFB4CFE}" destId="{E4EF749E-7212-4644-9195-9ABE1723BF9A}" srcOrd="0" destOrd="0" presId="urn:microsoft.com/office/officeart/2005/8/layout/vList6"/>
    <dgm:cxn modelId="{020F3055-385D-4826-8DD2-A7B3991FC750}" type="presParOf" srcId="{6C9D4A04-2BA9-4F66-9AED-6B1C7AFB4CFE}" destId="{3DB52006-B1E4-466F-9BC1-064A3365DAD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9E835-6733-4905-8F5C-D92E1104ED10}"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en-US"/>
        </a:p>
      </dgm:t>
    </dgm:pt>
    <dgm:pt modelId="{51493873-3179-496F-85AC-C2C05966001B}">
      <dgm:prSet phldrT="[Text]"/>
      <dgm:spPr/>
      <dgm:t>
        <a:bodyPr/>
        <a:lstStyle/>
        <a:p>
          <a:r>
            <a:rPr lang="mn-MN" dirty="0">
              <a:latin typeface="Times New Roman" pitchFamily="18" charset="0"/>
              <a:cs typeface="Times New Roman" pitchFamily="18" charset="0"/>
            </a:rPr>
            <a:t>Хувийн ашиг сонирхол</a:t>
          </a:r>
          <a:endParaRPr lang="en-US" dirty="0">
            <a:latin typeface="Times New Roman" pitchFamily="18" charset="0"/>
            <a:cs typeface="Times New Roman" pitchFamily="18" charset="0"/>
          </a:endParaRPr>
        </a:p>
      </dgm:t>
    </dgm:pt>
    <dgm:pt modelId="{B53E0BAE-C2B2-4906-A49D-B0AE9B8E5507}" type="parTrans" cxnId="{52F9746E-4C20-4D95-9835-0A54B0BE4E80}">
      <dgm:prSet/>
      <dgm:spPr/>
      <dgm:t>
        <a:bodyPr/>
        <a:lstStyle/>
        <a:p>
          <a:endParaRPr lang="en-US"/>
        </a:p>
      </dgm:t>
    </dgm:pt>
    <dgm:pt modelId="{16ABB7E8-FD9A-4B8A-8D07-50CF446C0E64}" type="sibTrans" cxnId="{52F9746E-4C20-4D95-9835-0A54B0BE4E80}">
      <dgm:prSet/>
      <dgm:spPr/>
      <dgm:t>
        <a:bodyPr/>
        <a:lstStyle/>
        <a:p>
          <a:endParaRPr lang="en-US"/>
        </a:p>
      </dgm:t>
    </dgm:pt>
    <dgm:pt modelId="{F0719154-CA0D-493B-BF7B-FCA8F35115C0}">
      <dgm:prSet phldrT="[Text]"/>
      <dgm:spPr/>
      <dgm:t>
        <a:bodyPr/>
        <a:lstStyle/>
        <a:p>
          <a:r>
            <a:rPr lang="mn-MN" dirty="0">
              <a:latin typeface="Times New Roman" pitchFamily="18" charset="0"/>
              <a:cs typeface="Times New Roman" pitchFamily="18" charset="0"/>
            </a:rPr>
            <a:t>Нийтийн ашиг сонирхол</a:t>
          </a:r>
          <a:endParaRPr lang="en-US" dirty="0">
            <a:latin typeface="Times New Roman" pitchFamily="18" charset="0"/>
            <a:cs typeface="Times New Roman" pitchFamily="18" charset="0"/>
          </a:endParaRPr>
        </a:p>
      </dgm:t>
    </dgm:pt>
    <dgm:pt modelId="{8D279B67-DFDA-4C4B-8588-B234E322C9DB}" type="parTrans" cxnId="{E16E6801-DBA2-4604-B137-67AC6BA0FADA}">
      <dgm:prSet/>
      <dgm:spPr/>
      <dgm:t>
        <a:bodyPr/>
        <a:lstStyle/>
        <a:p>
          <a:endParaRPr lang="en-US"/>
        </a:p>
      </dgm:t>
    </dgm:pt>
    <dgm:pt modelId="{324DC4C5-58E4-42BF-8060-03859233D15C}" type="sibTrans" cxnId="{E16E6801-DBA2-4604-B137-67AC6BA0FADA}">
      <dgm:prSet/>
      <dgm:spPr/>
      <dgm:t>
        <a:bodyPr/>
        <a:lstStyle/>
        <a:p>
          <a:endParaRPr lang="en-US"/>
        </a:p>
      </dgm:t>
    </dgm:pt>
    <dgm:pt modelId="{B488C279-D20C-4650-80C9-839105124088}" type="pres">
      <dgm:prSet presAssocID="{CA59E835-6733-4905-8F5C-D92E1104ED10}" presName="diagram" presStyleCnt="0">
        <dgm:presLayoutVars>
          <dgm:dir/>
          <dgm:resizeHandles val="exact"/>
        </dgm:presLayoutVars>
      </dgm:prSet>
      <dgm:spPr/>
    </dgm:pt>
    <dgm:pt modelId="{1EF69128-8076-497B-A0CB-5A9D63E147B3}" type="pres">
      <dgm:prSet presAssocID="{51493873-3179-496F-85AC-C2C05966001B}" presName="arrow" presStyleLbl="node1" presStyleIdx="0" presStyleCnt="2">
        <dgm:presLayoutVars>
          <dgm:bulletEnabled val="1"/>
        </dgm:presLayoutVars>
      </dgm:prSet>
      <dgm:spPr/>
    </dgm:pt>
    <dgm:pt modelId="{0D40B914-5E0E-49E4-9373-9E7222DEED37}" type="pres">
      <dgm:prSet presAssocID="{F0719154-CA0D-493B-BF7B-FCA8F35115C0}" presName="arrow" presStyleLbl="node1" presStyleIdx="1" presStyleCnt="2">
        <dgm:presLayoutVars>
          <dgm:bulletEnabled val="1"/>
        </dgm:presLayoutVars>
      </dgm:prSet>
      <dgm:spPr/>
    </dgm:pt>
  </dgm:ptLst>
  <dgm:cxnLst>
    <dgm:cxn modelId="{E16E6801-DBA2-4604-B137-67AC6BA0FADA}" srcId="{CA59E835-6733-4905-8F5C-D92E1104ED10}" destId="{F0719154-CA0D-493B-BF7B-FCA8F35115C0}" srcOrd="1" destOrd="0" parTransId="{8D279B67-DFDA-4C4B-8588-B234E322C9DB}" sibTransId="{324DC4C5-58E4-42BF-8060-03859233D15C}"/>
    <dgm:cxn modelId="{F3D3502D-1FD7-4F6B-9C89-9D5AC38B3FE2}" type="presOf" srcId="{CA59E835-6733-4905-8F5C-D92E1104ED10}" destId="{B488C279-D20C-4650-80C9-839105124088}" srcOrd="0" destOrd="0" presId="urn:microsoft.com/office/officeart/2005/8/layout/arrow5"/>
    <dgm:cxn modelId="{52F9746E-4C20-4D95-9835-0A54B0BE4E80}" srcId="{CA59E835-6733-4905-8F5C-D92E1104ED10}" destId="{51493873-3179-496F-85AC-C2C05966001B}" srcOrd="0" destOrd="0" parTransId="{B53E0BAE-C2B2-4906-A49D-B0AE9B8E5507}" sibTransId="{16ABB7E8-FD9A-4B8A-8D07-50CF446C0E64}"/>
    <dgm:cxn modelId="{D3246678-9A12-4568-9D44-B49D60F6BDF7}" type="presOf" srcId="{F0719154-CA0D-493B-BF7B-FCA8F35115C0}" destId="{0D40B914-5E0E-49E4-9373-9E7222DEED37}" srcOrd="0" destOrd="0" presId="urn:microsoft.com/office/officeart/2005/8/layout/arrow5"/>
    <dgm:cxn modelId="{54359EF4-685B-4045-96D8-59166111C6B1}" type="presOf" srcId="{51493873-3179-496F-85AC-C2C05966001B}" destId="{1EF69128-8076-497B-A0CB-5A9D63E147B3}" srcOrd="0" destOrd="0" presId="urn:microsoft.com/office/officeart/2005/8/layout/arrow5"/>
    <dgm:cxn modelId="{3E0F7C42-F26A-484A-BF9A-3A2A94957B6F}" type="presParOf" srcId="{B488C279-D20C-4650-80C9-839105124088}" destId="{1EF69128-8076-497B-A0CB-5A9D63E147B3}" srcOrd="0" destOrd="0" presId="urn:microsoft.com/office/officeart/2005/8/layout/arrow5"/>
    <dgm:cxn modelId="{DB95D219-4F35-4E58-A57D-25B79CADB746}" type="presParOf" srcId="{B488C279-D20C-4650-80C9-839105124088}" destId="{0D40B914-5E0E-49E4-9373-9E7222DEED3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9C4C60-5271-47C6-B66B-ED6CCA881499}" type="doc">
      <dgm:prSet loTypeId="urn:microsoft.com/office/officeart/2005/8/layout/cycle6" loCatId="relationship" qsTypeId="urn:microsoft.com/office/officeart/2005/8/quickstyle/3d4" qsCatId="3D" csTypeId="urn:microsoft.com/office/officeart/2005/8/colors/accent1_2" csCatId="accent1" phldr="1"/>
      <dgm:spPr/>
      <dgm:t>
        <a:bodyPr/>
        <a:lstStyle/>
        <a:p>
          <a:endParaRPr lang="en-US"/>
        </a:p>
      </dgm:t>
    </dgm:pt>
    <dgm:pt modelId="{B35CB64C-B16F-43A4-9133-A9394E6A7CBB}">
      <dgm:prSet custT="1"/>
      <dgm:spPr/>
      <dgm:t>
        <a:bodyPr/>
        <a:lstStyle/>
        <a:p>
          <a:pPr rtl="0"/>
          <a:r>
            <a:rPr lang="mn-MN" sz="1200" b="1">
              <a:latin typeface="Arial" panose="020B0604020202020204" pitchFamily="34" charset="0"/>
              <a:cs typeface="Arial" panose="020B0604020202020204" pitchFamily="34" charset="0"/>
            </a:rPr>
            <a:t>Эдийн засаг, санхүүгийн байдал /өр, өмч/</a:t>
          </a:r>
          <a:endParaRPr lang="en-US" sz="1200" b="1" dirty="0">
            <a:latin typeface="Arial" panose="020B0604020202020204" pitchFamily="34" charset="0"/>
            <a:cs typeface="Arial" panose="020B0604020202020204" pitchFamily="34" charset="0"/>
          </a:endParaRPr>
        </a:p>
      </dgm:t>
    </dgm:pt>
    <dgm:pt modelId="{2CF0A39F-30A6-4A2E-B4F0-77389CAA56D3}" type="parTrans" cxnId="{4D7CC245-1C1E-450B-B2A4-989CAA89A026}">
      <dgm:prSet/>
      <dgm:spPr/>
      <dgm:t>
        <a:bodyPr/>
        <a:lstStyle/>
        <a:p>
          <a:endParaRPr lang="en-US"/>
        </a:p>
      </dgm:t>
    </dgm:pt>
    <dgm:pt modelId="{C62BC6A9-E383-4C1F-AE9D-2C22CE198EF6}" type="sibTrans" cxnId="{4D7CC245-1C1E-450B-B2A4-989CAA89A026}">
      <dgm:prSet/>
      <dgm:spPr/>
      <dgm:t>
        <a:bodyPr/>
        <a:lstStyle/>
        <a:p>
          <a:endParaRPr lang="en-US"/>
        </a:p>
      </dgm:t>
    </dgm:pt>
    <dgm:pt modelId="{2AAC8E22-2762-4EBB-A418-251B73D52B48}">
      <dgm:prSet custT="1"/>
      <dgm:spPr/>
      <dgm:t>
        <a:bodyPr/>
        <a:lstStyle/>
        <a:p>
          <a:pPr rtl="0"/>
          <a:r>
            <a:rPr lang="mn-MN" sz="1200" b="1">
              <a:latin typeface="Arial" panose="020B0604020202020204" pitchFamily="34" charset="0"/>
              <a:cs typeface="Arial" panose="020B0604020202020204" pitchFamily="34" charset="0"/>
            </a:rPr>
            <a:t>Гэр бүл, хувийн бизнес</a:t>
          </a:r>
          <a:endParaRPr lang="en-US" sz="1200" b="1" dirty="0">
            <a:latin typeface="Arial" panose="020B0604020202020204" pitchFamily="34" charset="0"/>
            <a:cs typeface="Arial" panose="020B0604020202020204" pitchFamily="34" charset="0"/>
          </a:endParaRPr>
        </a:p>
      </dgm:t>
    </dgm:pt>
    <dgm:pt modelId="{0EE47A4E-F942-4CC6-ACAC-5CA6207637AC}" type="parTrans" cxnId="{6781CA4B-ED5B-41CC-941B-D4B0420BFC11}">
      <dgm:prSet/>
      <dgm:spPr/>
      <dgm:t>
        <a:bodyPr/>
        <a:lstStyle/>
        <a:p>
          <a:endParaRPr lang="en-US"/>
        </a:p>
      </dgm:t>
    </dgm:pt>
    <dgm:pt modelId="{E52B7FB5-5D3A-44EB-A701-2E8AFE218966}" type="sibTrans" cxnId="{6781CA4B-ED5B-41CC-941B-D4B0420BFC11}">
      <dgm:prSet/>
      <dgm:spPr/>
      <dgm:t>
        <a:bodyPr/>
        <a:lstStyle/>
        <a:p>
          <a:endParaRPr lang="en-US"/>
        </a:p>
      </dgm:t>
    </dgm:pt>
    <dgm:pt modelId="{23015A51-0602-4E18-8FDB-275BC9AFE9F8}">
      <dgm:prSet custT="1"/>
      <dgm:spPr/>
      <dgm:t>
        <a:bodyPr/>
        <a:lstStyle/>
        <a:p>
          <a:pPr rtl="0"/>
          <a:r>
            <a:rPr lang="mn-MN" sz="1200" b="1">
              <a:latin typeface="Arial" panose="020B0604020202020204" pitchFamily="34" charset="0"/>
              <a:cs typeface="Arial" panose="020B0604020202020204" pitchFamily="34" charset="0"/>
            </a:rPr>
            <a:t>Давхар ажил эрхлэлт</a:t>
          </a:r>
          <a:endParaRPr lang="en-US" sz="1200" b="1" dirty="0">
            <a:latin typeface="Arial" panose="020B0604020202020204" pitchFamily="34" charset="0"/>
            <a:cs typeface="Arial" panose="020B0604020202020204" pitchFamily="34" charset="0"/>
          </a:endParaRPr>
        </a:p>
      </dgm:t>
    </dgm:pt>
    <dgm:pt modelId="{208C4F0B-B529-478F-B181-2946BDDC5D91}" type="parTrans" cxnId="{2D086ECF-3A3D-4276-8AB7-5B2E949E339D}">
      <dgm:prSet/>
      <dgm:spPr/>
      <dgm:t>
        <a:bodyPr/>
        <a:lstStyle/>
        <a:p>
          <a:endParaRPr lang="en-US"/>
        </a:p>
      </dgm:t>
    </dgm:pt>
    <dgm:pt modelId="{875929A3-4AEE-457A-9A31-F189F648762D}" type="sibTrans" cxnId="{2D086ECF-3A3D-4276-8AB7-5B2E949E339D}">
      <dgm:prSet/>
      <dgm:spPr/>
      <dgm:t>
        <a:bodyPr/>
        <a:lstStyle/>
        <a:p>
          <a:endParaRPr lang="en-US"/>
        </a:p>
      </dgm:t>
    </dgm:pt>
    <dgm:pt modelId="{A6190913-489C-4CA3-AB48-A4A0D0F54763}">
      <dgm:prSet custT="1"/>
      <dgm:spPr/>
      <dgm:t>
        <a:bodyPr/>
        <a:lstStyle/>
        <a:p>
          <a:pPr rtl="0"/>
          <a:r>
            <a:rPr lang="mn-MN" sz="1200" b="1">
              <a:latin typeface="Arial" panose="020B0604020202020204" pitchFamily="34" charset="0"/>
              <a:cs typeface="Arial" panose="020B0604020202020204" pitchFamily="34" charset="0"/>
            </a:rPr>
            <a:t>Ашгийн буюу ашгийн бус байгууллага /спорт, клуб, нийгэмлэг/-тай холбоотой байх</a:t>
          </a:r>
          <a:endParaRPr lang="en-US" sz="1200" b="1" dirty="0">
            <a:latin typeface="Arial" panose="020B0604020202020204" pitchFamily="34" charset="0"/>
            <a:cs typeface="Arial" panose="020B0604020202020204" pitchFamily="34" charset="0"/>
          </a:endParaRPr>
        </a:p>
      </dgm:t>
    </dgm:pt>
    <dgm:pt modelId="{86EB5F58-2F63-46D7-944A-875F756FDF69}" type="parTrans" cxnId="{CA68EA95-70FB-4822-98F3-73294E24BCEC}">
      <dgm:prSet/>
      <dgm:spPr/>
      <dgm:t>
        <a:bodyPr/>
        <a:lstStyle/>
        <a:p>
          <a:endParaRPr lang="en-US"/>
        </a:p>
      </dgm:t>
    </dgm:pt>
    <dgm:pt modelId="{3AE33793-9986-46B1-B776-1354FF459524}" type="sibTrans" cxnId="{CA68EA95-70FB-4822-98F3-73294E24BCEC}">
      <dgm:prSet/>
      <dgm:spPr/>
      <dgm:t>
        <a:bodyPr/>
        <a:lstStyle/>
        <a:p>
          <a:endParaRPr lang="en-US"/>
        </a:p>
      </dgm:t>
    </dgm:pt>
    <dgm:pt modelId="{CF7E475D-BB43-4AB0-8BB9-C39858892A05}">
      <dgm:prSet custT="1"/>
      <dgm:spPr/>
      <dgm:t>
        <a:bodyPr/>
        <a:lstStyle/>
        <a:p>
          <a:pPr rtl="0"/>
          <a:r>
            <a:rPr lang="mn-MN" sz="1200" b="1">
              <a:latin typeface="Arial" panose="020B0604020202020204" pitchFamily="34" charset="0"/>
              <a:cs typeface="Arial" panose="020B0604020202020204" pitchFamily="34" charset="0"/>
            </a:rPr>
            <a:t>Гишүүнчлэл, хамтын ажиллагаа</a:t>
          </a:r>
          <a:endParaRPr lang="en-US" sz="1200" b="1" dirty="0">
            <a:latin typeface="Arial" panose="020B0604020202020204" pitchFamily="34" charset="0"/>
            <a:cs typeface="Arial" panose="020B0604020202020204" pitchFamily="34" charset="0"/>
          </a:endParaRPr>
        </a:p>
      </dgm:t>
    </dgm:pt>
    <dgm:pt modelId="{0F3A1C0B-0E9D-4F9E-AF80-A230DCBD69CF}" type="parTrans" cxnId="{3F8F5131-5AB1-42EF-9E09-5EF27D4E0B2D}">
      <dgm:prSet/>
      <dgm:spPr/>
      <dgm:t>
        <a:bodyPr/>
        <a:lstStyle/>
        <a:p>
          <a:endParaRPr lang="en-US"/>
        </a:p>
      </dgm:t>
    </dgm:pt>
    <dgm:pt modelId="{1A55DF37-BEA8-4407-8054-62E3BEFFBB21}" type="sibTrans" cxnId="{3F8F5131-5AB1-42EF-9E09-5EF27D4E0B2D}">
      <dgm:prSet/>
      <dgm:spPr/>
      <dgm:t>
        <a:bodyPr/>
        <a:lstStyle/>
        <a:p>
          <a:endParaRPr lang="en-US"/>
        </a:p>
      </dgm:t>
    </dgm:pt>
    <dgm:pt modelId="{70C79C77-D0AF-43FA-B45F-C6DFA94F8CDB}">
      <dgm:prSet custT="1"/>
      <dgm:spPr/>
      <dgm:t>
        <a:bodyPr/>
        <a:lstStyle/>
        <a:p>
          <a:pPr rtl="0"/>
          <a:r>
            <a:rPr lang="mn-MN" sz="1200" b="1">
              <a:latin typeface="Arial" panose="020B0604020202020204" pitchFamily="34" charset="0"/>
              <a:cs typeface="Arial" panose="020B0604020202020204" pitchFamily="34" charset="0"/>
            </a:rPr>
            <a:t>Хобби, сонирхол, чөлөөт цаг</a:t>
          </a:r>
          <a:endParaRPr lang="en-US" sz="1200" b="1" dirty="0">
            <a:latin typeface="Arial" panose="020B0604020202020204" pitchFamily="34" charset="0"/>
            <a:cs typeface="Arial" panose="020B0604020202020204" pitchFamily="34" charset="0"/>
          </a:endParaRPr>
        </a:p>
      </dgm:t>
    </dgm:pt>
    <dgm:pt modelId="{BEFF0790-6E15-43B5-9F85-09B5B333308B}" type="parTrans" cxnId="{2E8C7086-2711-4E63-B146-20F60F338287}">
      <dgm:prSet/>
      <dgm:spPr/>
      <dgm:t>
        <a:bodyPr/>
        <a:lstStyle/>
        <a:p>
          <a:endParaRPr lang="en-US"/>
        </a:p>
      </dgm:t>
    </dgm:pt>
    <dgm:pt modelId="{A0EEFBFD-1D71-47C4-8260-74AC4EBE72F0}" type="sibTrans" cxnId="{2E8C7086-2711-4E63-B146-20F60F338287}">
      <dgm:prSet/>
      <dgm:spPr/>
      <dgm:t>
        <a:bodyPr/>
        <a:lstStyle/>
        <a:p>
          <a:endParaRPr lang="en-US"/>
        </a:p>
      </dgm:t>
    </dgm:pt>
    <dgm:pt modelId="{478C0C53-E6B4-44A4-950F-92BFBFCBFC97}">
      <dgm:prSet custT="1"/>
      <dgm:spPr/>
      <dgm:t>
        <a:bodyPr/>
        <a:lstStyle/>
        <a:p>
          <a:pPr rtl="0"/>
          <a:r>
            <a:rPr lang="mn-MN" sz="1200" b="1">
              <a:latin typeface="Arial" panose="020B0604020202020204" pitchFamily="34" charset="0"/>
              <a:cs typeface="Arial" panose="020B0604020202020204" pitchFamily="34" charset="0"/>
            </a:rPr>
            <a:t>Хэн нэгэнтэй буюу бүлэгтэй өрсөлддөг, дайсагналцдаг байх</a:t>
          </a:r>
          <a:endParaRPr lang="en-US" sz="1200" b="1" dirty="0">
            <a:latin typeface="Arial" panose="020B0604020202020204" pitchFamily="34" charset="0"/>
            <a:cs typeface="Arial" panose="020B0604020202020204" pitchFamily="34" charset="0"/>
          </a:endParaRPr>
        </a:p>
      </dgm:t>
    </dgm:pt>
    <dgm:pt modelId="{3A4AEC4E-1761-4F6F-8221-46D0903C1E4E}" type="parTrans" cxnId="{C41528A8-2BB0-43DD-9D6D-AB40B4320AE3}">
      <dgm:prSet/>
      <dgm:spPr/>
      <dgm:t>
        <a:bodyPr/>
        <a:lstStyle/>
        <a:p>
          <a:endParaRPr lang="en-US"/>
        </a:p>
      </dgm:t>
    </dgm:pt>
    <dgm:pt modelId="{33FA1CE3-8C9A-469A-A2EB-28EEA480C61E}" type="sibTrans" cxnId="{C41528A8-2BB0-43DD-9D6D-AB40B4320AE3}">
      <dgm:prSet/>
      <dgm:spPr/>
      <dgm:t>
        <a:bodyPr/>
        <a:lstStyle/>
        <a:p>
          <a:endParaRPr lang="en-US"/>
        </a:p>
      </dgm:t>
    </dgm:pt>
    <dgm:pt modelId="{9B5243BB-AF1C-463E-AE34-A4BBCDD754B3}">
      <dgm:prSet custT="1"/>
      <dgm:spPr/>
      <dgm:t>
        <a:bodyPr/>
        <a:lstStyle/>
        <a:p>
          <a:pPr rtl="0"/>
          <a:r>
            <a:rPr lang="mn-MN" sz="1200" b="1">
              <a:latin typeface="Arial" panose="020B0604020202020204" pitchFamily="34" charset="0"/>
              <a:cs typeface="Arial" panose="020B0604020202020204" pitchFamily="34" charset="0"/>
            </a:rPr>
            <a:t> Хамтрагч байгууллагад ойрын хамаатан садан нь байх</a:t>
          </a:r>
          <a:endParaRPr lang="en-US" sz="1200" b="1" dirty="0">
            <a:latin typeface="Arial" panose="020B0604020202020204" pitchFamily="34" charset="0"/>
            <a:cs typeface="Arial" panose="020B0604020202020204" pitchFamily="34" charset="0"/>
          </a:endParaRPr>
        </a:p>
      </dgm:t>
    </dgm:pt>
    <dgm:pt modelId="{62E9AA39-41FC-401C-A426-1943C5445662}" type="parTrans" cxnId="{E1D65114-A75F-453F-B8E2-F2021FED441E}">
      <dgm:prSet/>
      <dgm:spPr/>
      <dgm:t>
        <a:bodyPr/>
        <a:lstStyle/>
        <a:p>
          <a:endParaRPr lang="en-US"/>
        </a:p>
      </dgm:t>
    </dgm:pt>
    <dgm:pt modelId="{69DC99E8-5E19-48F8-BABC-3FA7FFBB7D89}" type="sibTrans" cxnId="{E1D65114-A75F-453F-B8E2-F2021FED441E}">
      <dgm:prSet/>
      <dgm:spPr/>
      <dgm:t>
        <a:bodyPr/>
        <a:lstStyle/>
        <a:p>
          <a:endParaRPr lang="en-US"/>
        </a:p>
      </dgm:t>
    </dgm:pt>
    <dgm:pt modelId="{D3EA7D2D-8FFB-4FDA-B01A-21B4AC8F1C6D}">
      <dgm:prSet custT="1"/>
      <dgm:spPr/>
      <dgm:t>
        <a:bodyPr/>
        <a:lstStyle/>
        <a:p>
          <a:pPr rtl="0"/>
          <a:r>
            <a:rPr lang="mn-MN" sz="1200" b="1" dirty="0">
              <a:latin typeface="Arial" panose="020B0604020202020204" pitchFamily="34" charset="0"/>
              <a:cs typeface="Arial" panose="020B0604020202020204" pitchFamily="34" charset="0"/>
            </a:rPr>
            <a:t>Мэдлэг чадвар нь бусад салбарт эрэлт ихтэй, боловсон хүчний дутагдалтай байх</a:t>
          </a:r>
          <a:endParaRPr lang="en-US" sz="1200" b="1" dirty="0">
            <a:latin typeface="Arial" panose="020B0604020202020204" pitchFamily="34" charset="0"/>
            <a:cs typeface="Arial" panose="020B0604020202020204" pitchFamily="34" charset="0"/>
          </a:endParaRPr>
        </a:p>
      </dgm:t>
    </dgm:pt>
    <dgm:pt modelId="{67237D0A-63B8-45A9-8BDA-837FAB32F518}" type="parTrans" cxnId="{DB228578-8154-45F8-9D87-A032D08E1A0F}">
      <dgm:prSet/>
      <dgm:spPr/>
      <dgm:t>
        <a:bodyPr/>
        <a:lstStyle/>
        <a:p>
          <a:endParaRPr lang="en-US"/>
        </a:p>
      </dgm:t>
    </dgm:pt>
    <dgm:pt modelId="{20919DB4-BA24-471B-BD26-65FE0747451D}" type="sibTrans" cxnId="{DB228578-8154-45F8-9D87-A032D08E1A0F}">
      <dgm:prSet/>
      <dgm:spPr/>
      <dgm:t>
        <a:bodyPr/>
        <a:lstStyle/>
        <a:p>
          <a:endParaRPr lang="en-US"/>
        </a:p>
      </dgm:t>
    </dgm:pt>
    <dgm:pt modelId="{B72D024E-426C-4FB0-BB7E-11BF94414313}">
      <dgm:prSet custT="1"/>
      <dgm:spPr/>
      <dgm:t>
        <a:bodyPr/>
        <a:lstStyle/>
        <a:p>
          <a:pPr rtl="0"/>
          <a:r>
            <a:rPr lang="mn-MN" sz="1200" b="1" dirty="0">
              <a:latin typeface="Arial" panose="020B0604020202020204" pitchFamily="34" charset="0"/>
              <a:cs typeface="Arial" panose="020B0604020202020204" pitchFamily="34" charset="0"/>
            </a:rPr>
            <a:t>Ирээдүйн ажил, албан тушаалын төлөвлөгөө</a:t>
          </a:r>
          <a:endParaRPr lang="en-US" sz="1200" b="1" dirty="0">
            <a:latin typeface="Arial" panose="020B0604020202020204" pitchFamily="34" charset="0"/>
            <a:cs typeface="Arial" panose="020B0604020202020204" pitchFamily="34" charset="0"/>
          </a:endParaRPr>
        </a:p>
      </dgm:t>
    </dgm:pt>
    <dgm:pt modelId="{4B7722AA-A87F-4A1C-ABC6-70B33DA640C7}" type="parTrans" cxnId="{7B394543-6004-470D-9DE9-1963548AAF35}">
      <dgm:prSet/>
      <dgm:spPr/>
      <dgm:t>
        <a:bodyPr/>
        <a:lstStyle/>
        <a:p>
          <a:endParaRPr lang="en-US"/>
        </a:p>
      </dgm:t>
    </dgm:pt>
    <dgm:pt modelId="{BC4E0107-4ECA-4A81-977C-8C7B304E3256}" type="sibTrans" cxnId="{7B394543-6004-470D-9DE9-1963548AAF35}">
      <dgm:prSet/>
      <dgm:spPr/>
      <dgm:t>
        <a:bodyPr/>
        <a:lstStyle/>
        <a:p>
          <a:endParaRPr lang="en-US"/>
        </a:p>
      </dgm:t>
    </dgm:pt>
    <dgm:pt modelId="{20DDD2CC-2792-47A3-8309-058F26F8F0B7}" type="pres">
      <dgm:prSet presAssocID="{3C9C4C60-5271-47C6-B66B-ED6CCA881499}" presName="cycle" presStyleCnt="0">
        <dgm:presLayoutVars>
          <dgm:dir/>
          <dgm:resizeHandles val="exact"/>
        </dgm:presLayoutVars>
      </dgm:prSet>
      <dgm:spPr/>
    </dgm:pt>
    <dgm:pt modelId="{96F13D06-0503-4250-BD2D-E5DD295A488F}" type="pres">
      <dgm:prSet presAssocID="{B35CB64C-B16F-43A4-9133-A9394E6A7CBB}" presName="node" presStyleLbl="node1" presStyleIdx="0" presStyleCnt="10" custScaleX="197067">
        <dgm:presLayoutVars>
          <dgm:bulletEnabled val="1"/>
        </dgm:presLayoutVars>
      </dgm:prSet>
      <dgm:spPr/>
    </dgm:pt>
    <dgm:pt modelId="{C3DC1B28-3453-473E-984D-9615F5A1C612}" type="pres">
      <dgm:prSet presAssocID="{B35CB64C-B16F-43A4-9133-A9394E6A7CBB}" presName="spNode" presStyleCnt="0"/>
      <dgm:spPr/>
    </dgm:pt>
    <dgm:pt modelId="{3C3A6A20-376B-4D93-893A-E27F08E06472}" type="pres">
      <dgm:prSet presAssocID="{C62BC6A9-E383-4C1F-AE9D-2C22CE198EF6}" presName="sibTrans" presStyleLbl="sibTrans1D1" presStyleIdx="0" presStyleCnt="10" custScaleX="2000000"/>
      <dgm:spPr/>
    </dgm:pt>
    <dgm:pt modelId="{9FCEBB92-BE33-4A0E-84C1-7593D3785E97}" type="pres">
      <dgm:prSet presAssocID="{2AAC8E22-2762-4EBB-A418-251B73D52B48}" presName="node" presStyleLbl="node1" presStyleIdx="1" presStyleCnt="10" custScaleX="197067" custRadScaleRad="94840" custRadScaleInc="37282">
        <dgm:presLayoutVars>
          <dgm:bulletEnabled val="1"/>
        </dgm:presLayoutVars>
      </dgm:prSet>
      <dgm:spPr/>
    </dgm:pt>
    <dgm:pt modelId="{56629AE1-567A-4936-A3C9-6C0C020D56B5}" type="pres">
      <dgm:prSet presAssocID="{2AAC8E22-2762-4EBB-A418-251B73D52B48}" presName="spNode" presStyleCnt="0"/>
      <dgm:spPr/>
    </dgm:pt>
    <dgm:pt modelId="{3D813262-4CF7-48CE-85CA-4158775622AE}" type="pres">
      <dgm:prSet presAssocID="{E52B7FB5-5D3A-44EB-A701-2E8AFE218966}" presName="sibTrans" presStyleLbl="sibTrans1D1" presStyleIdx="1" presStyleCnt="10" custScaleX="2000000"/>
      <dgm:spPr/>
    </dgm:pt>
    <dgm:pt modelId="{1135DA78-377D-4453-9B72-ADEF4A63F0D3}" type="pres">
      <dgm:prSet presAssocID="{23015A51-0602-4E18-8FDB-275BC9AFE9F8}" presName="node" presStyleLbl="node1" presStyleIdx="2" presStyleCnt="10" custScaleX="197067">
        <dgm:presLayoutVars>
          <dgm:bulletEnabled val="1"/>
        </dgm:presLayoutVars>
      </dgm:prSet>
      <dgm:spPr/>
    </dgm:pt>
    <dgm:pt modelId="{F01BF27E-62B2-4904-822F-E354B2D19A7F}" type="pres">
      <dgm:prSet presAssocID="{23015A51-0602-4E18-8FDB-275BC9AFE9F8}" presName="spNode" presStyleCnt="0"/>
      <dgm:spPr/>
    </dgm:pt>
    <dgm:pt modelId="{895A916C-88DC-4CB3-9693-B5A0F9C6AE68}" type="pres">
      <dgm:prSet presAssocID="{875929A3-4AEE-457A-9A31-F189F648762D}" presName="sibTrans" presStyleLbl="sibTrans1D1" presStyleIdx="2" presStyleCnt="10" custScaleX="2000000"/>
      <dgm:spPr/>
    </dgm:pt>
    <dgm:pt modelId="{E962D902-92E4-4242-B3AE-62C1ACE327BD}" type="pres">
      <dgm:prSet presAssocID="{A6190913-489C-4CA3-AB48-A4A0D0F54763}" presName="node" presStyleLbl="node1" presStyleIdx="3" presStyleCnt="10" custScaleX="197067" custRadScaleRad="97867" custRadScaleInc="-36860">
        <dgm:presLayoutVars>
          <dgm:bulletEnabled val="1"/>
        </dgm:presLayoutVars>
      </dgm:prSet>
      <dgm:spPr/>
    </dgm:pt>
    <dgm:pt modelId="{9EB0E8AE-863B-4C8C-A258-D17B91442D75}" type="pres">
      <dgm:prSet presAssocID="{A6190913-489C-4CA3-AB48-A4A0D0F54763}" presName="spNode" presStyleCnt="0"/>
      <dgm:spPr/>
    </dgm:pt>
    <dgm:pt modelId="{C62E1298-411C-4733-AE22-103421318DE4}" type="pres">
      <dgm:prSet presAssocID="{3AE33793-9986-46B1-B776-1354FF459524}" presName="sibTrans" presStyleLbl="sibTrans1D1" presStyleIdx="3" presStyleCnt="10" custScaleX="2000000"/>
      <dgm:spPr/>
    </dgm:pt>
    <dgm:pt modelId="{580DFFB1-FD28-45EA-9614-574F2D946018}" type="pres">
      <dgm:prSet presAssocID="{CF7E475D-BB43-4AB0-8BB9-C39858892A05}" presName="node" presStyleLbl="node1" presStyleIdx="4" presStyleCnt="10" custScaleX="197067" custRadScaleRad="99402" custRadScaleInc="-92038">
        <dgm:presLayoutVars>
          <dgm:bulletEnabled val="1"/>
        </dgm:presLayoutVars>
      </dgm:prSet>
      <dgm:spPr/>
    </dgm:pt>
    <dgm:pt modelId="{FD5F58B9-FB85-4D74-A5BA-4926005FE0EA}" type="pres">
      <dgm:prSet presAssocID="{CF7E475D-BB43-4AB0-8BB9-C39858892A05}" presName="spNode" presStyleCnt="0"/>
      <dgm:spPr/>
    </dgm:pt>
    <dgm:pt modelId="{E0994EC8-0D28-4BD9-B888-28FAAA1837B0}" type="pres">
      <dgm:prSet presAssocID="{1A55DF37-BEA8-4407-8054-62E3BEFFBB21}" presName="sibTrans" presStyleLbl="sibTrans1D1" presStyleIdx="4" presStyleCnt="10" custScaleX="2000000"/>
      <dgm:spPr/>
    </dgm:pt>
    <dgm:pt modelId="{762D83A6-BBD9-4FAD-94C1-EF5B7C79D296}" type="pres">
      <dgm:prSet presAssocID="{70C79C77-D0AF-43FA-B45F-C6DFA94F8CDB}" presName="node" presStyleLbl="node1" presStyleIdx="5" presStyleCnt="10" custScaleX="197067" custRadScaleRad="95712" custRadScaleInc="-66">
        <dgm:presLayoutVars>
          <dgm:bulletEnabled val="1"/>
        </dgm:presLayoutVars>
      </dgm:prSet>
      <dgm:spPr/>
    </dgm:pt>
    <dgm:pt modelId="{2A2BD1D8-E927-46EB-9FE4-574D5B1403B9}" type="pres">
      <dgm:prSet presAssocID="{70C79C77-D0AF-43FA-B45F-C6DFA94F8CDB}" presName="spNode" presStyleCnt="0"/>
      <dgm:spPr/>
    </dgm:pt>
    <dgm:pt modelId="{43DD6818-3161-4041-96E3-9A0BF9E27054}" type="pres">
      <dgm:prSet presAssocID="{A0EEFBFD-1D71-47C4-8260-74AC4EBE72F0}" presName="sibTrans" presStyleLbl="sibTrans1D1" presStyleIdx="5" presStyleCnt="10" custScaleX="2000000"/>
      <dgm:spPr/>
    </dgm:pt>
    <dgm:pt modelId="{18960FA9-3BE1-4AFB-815E-DA60B400A204}" type="pres">
      <dgm:prSet presAssocID="{478C0C53-E6B4-44A4-950F-92BFBFCBFC97}" presName="node" presStyleLbl="node1" presStyleIdx="6" presStyleCnt="10" custScaleX="197067" custRadScaleRad="95365" custRadScaleInc="72853">
        <dgm:presLayoutVars>
          <dgm:bulletEnabled val="1"/>
        </dgm:presLayoutVars>
      </dgm:prSet>
      <dgm:spPr/>
    </dgm:pt>
    <dgm:pt modelId="{49429616-7C49-47B9-966E-3937C5409BA1}" type="pres">
      <dgm:prSet presAssocID="{478C0C53-E6B4-44A4-950F-92BFBFCBFC97}" presName="spNode" presStyleCnt="0"/>
      <dgm:spPr/>
    </dgm:pt>
    <dgm:pt modelId="{E0745436-6BCC-4FA7-B93F-945469C4C5CA}" type="pres">
      <dgm:prSet presAssocID="{33FA1CE3-8C9A-469A-A2EB-28EEA480C61E}" presName="sibTrans" presStyleLbl="sibTrans1D1" presStyleIdx="6" presStyleCnt="10" custScaleX="2000000"/>
      <dgm:spPr/>
    </dgm:pt>
    <dgm:pt modelId="{DC3B197E-5152-4A6E-9A70-3A20430D955B}" type="pres">
      <dgm:prSet presAssocID="{9B5243BB-AF1C-463E-AE34-A4BBCDD754B3}" presName="node" presStyleLbl="node1" presStyleIdx="7" presStyleCnt="10" custScaleX="197067" custRadScaleRad="97841" custRadScaleInc="36830">
        <dgm:presLayoutVars>
          <dgm:bulletEnabled val="1"/>
        </dgm:presLayoutVars>
      </dgm:prSet>
      <dgm:spPr/>
    </dgm:pt>
    <dgm:pt modelId="{44F4D42C-3621-42B6-A4FD-AB38C771068E}" type="pres">
      <dgm:prSet presAssocID="{9B5243BB-AF1C-463E-AE34-A4BBCDD754B3}" presName="spNode" presStyleCnt="0"/>
      <dgm:spPr/>
    </dgm:pt>
    <dgm:pt modelId="{D361896E-4909-4369-B9B4-2CB51F24DF45}" type="pres">
      <dgm:prSet presAssocID="{69DC99E8-5E19-48F8-BABC-3FA7FFBB7D89}" presName="sibTrans" presStyleLbl="sibTrans1D1" presStyleIdx="7" presStyleCnt="10" custScaleX="2000000"/>
      <dgm:spPr/>
    </dgm:pt>
    <dgm:pt modelId="{DF744A3E-53F0-49EC-8500-E7FC68F3A471}" type="pres">
      <dgm:prSet presAssocID="{D3EA7D2D-8FFB-4FDA-B01A-21B4AC8F1C6D}" presName="node" presStyleLbl="node1" presStyleIdx="8" presStyleCnt="10" custScaleX="197067">
        <dgm:presLayoutVars>
          <dgm:bulletEnabled val="1"/>
        </dgm:presLayoutVars>
      </dgm:prSet>
      <dgm:spPr/>
    </dgm:pt>
    <dgm:pt modelId="{8BB05CEC-16C1-4087-8B15-2113B351979D}" type="pres">
      <dgm:prSet presAssocID="{D3EA7D2D-8FFB-4FDA-B01A-21B4AC8F1C6D}" presName="spNode" presStyleCnt="0"/>
      <dgm:spPr/>
    </dgm:pt>
    <dgm:pt modelId="{3E7127E9-0F6C-49FB-BEAD-264AE1E5C874}" type="pres">
      <dgm:prSet presAssocID="{20919DB4-BA24-471B-BD26-65FE0747451D}" presName="sibTrans" presStyleLbl="sibTrans1D1" presStyleIdx="8" presStyleCnt="10" custScaleX="2000000"/>
      <dgm:spPr/>
    </dgm:pt>
    <dgm:pt modelId="{6D828A8E-500D-4988-950D-7A3B4442AFAE}" type="pres">
      <dgm:prSet presAssocID="{B72D024E-426C-4FB0-BB7E-11BF94414313}" presName="node" presStyleLbl="node1" presStyleIdx="9" presStyleCnt="10" custScaleX="197067" custRadScaleRad="94823" custRadScaleInc="-37182">
        <dgm:presLayoutVars>
          <dgm:bulletEnabled val="1"/>
        </dgm:presLayoutVars>
      </dgm:prSet>
      <dgm:spPr/>
    </dgm:pt>
    <dgm:pt modelId="{E2374232-7F87-4485-80F4-18E0A8154E1B}" type="pres">
      <dgm:prSet presAssocID="{B72D024E-426C-4FB0-BB7E-11BF94414313}" presName="spNode" presStyleCnt="0"/>
      <dgm:spPr/>
    </dgm:pt>
    <dgm:pt modelId="{1CBFA01B-E912-4014-8A54-67C7FED49216}" type="pres">
      <dgm:prSet presAssocID="{BC4E0107-4ECA-4A81-977C-8C7B304E3256}" presName="sibTrans" presStyleLbl="sibTrans1D1" presStyleIdx="9" presStyleCnt="10" custScaleX="2000000"/>
      <dgm:spPr/>
    </dgm:pt>
  </dgm:ptLst>
  <dgm:cxnLst>
    <dgm:cxn modelId="{4F246313-8BA6-4D54-8964-88CB076EEFF6}" type="presOf" srcId="{C62BC6A9-E383-4C1F-AE9D-2C22CE198EF6}" destId="{3C3A6A20-376B-4D93-893A-E27F08E06472}" srcOrd="0" destOrd="0" presId="urn:microsoft.com/office/officeart/2005/8/layout/cycle6"/>
    <dgm:cxn modelId="{E1D65114-A75F-453F-B8E2-F2021FED441E}" srcId="{3C9C4C60-5271-47C6-B66B-ED6CCA881499}" destId="{9B5243BB-AF1C-463E-AE34-A4BBCDD754B3}" srcOrd="7" destOrd="0" parTransId="{62E9AA39-41FC-401C-A426-1943C5445662}" sibTransId="{69DC99E8-5E19-48F8-BABC-3FA7FFBB7D89}"/>
    <dgm:cxn modelId="{4FF1381A-99AA-431D-BDA6-4BEB77899DAA}" type="presOf" srcId="{23015A51-0602-4E18-8FDB-275BC9AFE9F8}" destId="{1135DA78-377D-4453-9B72-ADEF4A63F0D3}" srcOrd="0" destOrd="0" presId="urn:microsoft.com/office/officeart/2005/8/layout/cycle6"/>
    <dgm:cxn modelId="{1444A622-79C7-4131-B161-EC7EFA00CC3C}" type="presOf" srcId="{E52B7FB5-5D3A-44EB-A701-2E8AFE218966}" destId="{3D813262-4CF7-48CE-85CA-4158775622AE}" srcOrd="0" destOrd="0" presId="urn:microsoft.com/office/officeart/2005/8/layout/cycle6"/>
    <dgm:cxn modelId="{1178232D-50FF-46C4-AF33-7511CFD74AAA}" type="presOf" srcId="{875929A3-4AEE-457A-9A31-F189F648762D}" destId="{895A916C-88DC-4CB3-9693-B5A0F9C6AE68}" srcOrd="0" destOrd="0" presId="urn:microsoft.com/office/officeart/2005/8/layout/cycle6"/>
    <dgm:cxn modelId="{3F8F5131-5AB1-42EF-9E09-5EF27D4E0B2D}" srcId="{3C9C4C60-5271-47C6-B66B-ED6CCA881499}" destId="{CF7E475D-BB43-4AB0-8BB9-C39858892A05}" srcOrd="4" destOrd="0" parTransId="{0F3A1C0B-0E9D-4F9E-AF80-A230DCBD69CF}" sibTransId="{1A55DF37-BEA8-4407-8054-62E3BEFFBB21}"/>
    <dgm:cxn modelId="{EE1CEF3F-4C9A-448C-ACA0-922271054217}" type="presOf" srcId="{D3EA7D2D-8FFB-4FDA-B01A-21B4AC8F1C6D}" destId="{DF744A3E-53F0-49EC-8500-E7FC68F3A471}" srcOrd="0" destOrd="0" presId="urn:microsoft.com/office/officeart/2005/8/layout/cycle6"/>
    <dgm:cxn modelId="{5929B35F-6343-4519-84A0-04BE8EB3DF06}" type="presOf" srcId="{2AAC8E22-2762-4EBB-A418-251B73D52B48}" destId="{9FCEBB92-BE33-4A0E-84C1-7593D3785E97}" srcOrd="0" destOrd="0" presId="urn:microsoft.com/office/officeart/2005/8/layout/cycle6"/>
    <dgm:cxn modelId="{7B394543-6004-470D-9DE9-1963548AAF35}" srcId="{3C9C4C60-5271-47C6-B66B-ED6CCA881499}" destId="{B72D024E-426C-4FB0-BB7E-11BF94414313}" srcOrd="9" destOrd="0" parTransId="{4B7722AA-A87F-4A1C-ABC6-70B33DA640C7}" sibTransId="{BC4E0107-4ECA-4A81-977C-8C7B304E3256}"/>
    <dgm:cxn modelId="{4D7CC245-1C1E-450B-B2A4-989CAA89A026}" srcId="{3C9C4C60-5271-47C6-B66B-ED6CCA881499}" destId="{B35CB64C-B16F-43A4-9133-A9394E6A7CBB}" srcOrd="0" destOrd="0" parTransId="{2CF0A39F-30A6-4A2E-B4F0-77389CAA56D3}" sibTransId="{C62BC6A9-E383-4C1F-AE9D-2C22CE198EF6}"/>
    <dgm:cxn modelId="{40E8D16A-05AA-48D6-AFAE-B5807F5FEFB2}" type="presOf" srcId="{20919DB4-BA24-471B-BD26-65FE0747451D}" destId="{3E7127E9-0F6C-49FB-BEAD-264AE1E5C874}" srcOrd="0" destOrd="0" presId="urn:microsoft.com/office/officeart/2005/8/layout/cycle6"/>
    <dgm:cxn modelId="{6781CA4B-ED5B-41CC-941B-D4B0420BFC11}" srcId="{3C9C4C60-5271-47C6-B66B-ED6CCA881499}" destId="{2AAC8E22-2762-4EBB-A418-251B73D52B48}" srcOrd="1" destOrd="0" parTransId="{0EE47A4E-F942-4CC6-ACAC-5CA6207637AC}" sibTransId="{E52B7FB5-5D3A-44EB-A701-2E8AFE218966}"/>
    <dgm:cxn modelId="{AD4F096C-6E58-4116-9469-9E30ED8EC5BE}" type="presOf" srcId="{9B5243BB-AF1C-463E-AE34-A4BBCDD754B3}" destId="{DC3B197E-5152-4A6E-9A70-3A20430D955B}" srcOrd="0" destOrd="0" presId="urn:microsoft.com/office/officeart/2005/8/layout/cycle6"/>
    <dgm:cxn modelId="{00D05576-4633-4924-A823-B98416E6E31C}" type="presOf" srcId="{69DC99E8-5E19-48F8-BABC-3FA7FFBB7D89}" destId="{D361896E-4909-4369-B9B4-2CB51F24DF45}" srcOrd="0" destOrd="0" presId="urn:microsoft.com/office/officeart/2005/8/layout/cycle6"/>
    <dgm:cxn modelId="{F8444977-CE21-4FF3-A9A7-E990C1ED2913}" type="presOf" srcId="{A0EEFBFD-1D71-47C4-8260-74AC4EBE72F0}" destId="{43DD6818-3161-4041-96E3-9A0BF9E27054}" srcOrd="0" destOrd="0" presId="urn:microsoft.com/office/officeart/2005/8/layout/cycle6"/>
    <dgm:cxn modelId="{DB228578-8154-45F8-9D87-A032D08E1A0F}" srcId="{3C9C4C60-5271-47C6-B66B-ED6CCA881499}" destId="{D3EA7D2D-8FFB-4FDA-B01A-21B4AC8F1C6D}" srcOrd="8" destOrd="0" parTransId="{67237D0A-63B8-45A9-8BDA-837FAB32F518}" sibTransId="{20919DB4-BA24-471B-BD26-65FE0747451D}"/>
    <dgm:cxn modelId="{2E8C7086-2711-4E63-B146-20F60F338287}" srcId="{3C9C4C60-5271-47C6-B66B-ED6CCA881499}" destId="{70C79C77-D0AF-43FA-B45F-C6DFA94F8CDB}" srcOrd="5" destOrd="0" parTransId="{BEFF0790-6E15-43B5-9F85-09B5B333308B}" sibTransId="{A0EEFBFD-1D71-47C4-8260-74AC4EBE72F0}"/>
    <dgm:cxn modelId="{CA68EA95-70FB-4822-98F3-73294E24BCEC}" srcId="{3C9C4C60-5271-47C6-B66B-ED6CCA881499}" destId="{A6190913-489C-4CA3-AB48-A4A0D0F54763}" srcOrd="3" destOrd="0" parTransId="{86EB5F58-2F63-46D7-944A-875F756FDF69}" sibTransId="{3AE33793-9986-46B1-B776-1354FF459524}"/>
    <dgm:cxn modelId="{9084C497-3D9F-4CC0-A1FF-3AFA5DDB82FE}" type="presOf" srcId="{33FA1CE3-8C9A-469A-A2EB-28EEA480C61E}" destId="{E0745436-6BCC-4FA7-B93F-945469C4C5CA}" srcOrd="0" destOrd="0" presId="urn:microsoft.com/office/officeart/2005/8/layout/cycle6"/>
    <dgm:cxn modelId="{A0181C9F-93E4-4A9A-AEA0-CB29289C24F0}" type="presOf" srcId="{CF7E475D-BB43-4AB0-8BB9-C39858892A05}" destId="{580DFFB1-FD28-45EA-9614-574F2D946018}" srcOrd="0" destOrd="0" presId="urn:microsoft.com/office/officeart/2005/8/layout/cycle6"/>
    <dgm:cxn modelId="{56A1ECA2-633E-4267-AB3E-65F2FEC37C8A}" type="presOf" srcId="{3AE33793-9986-46B1-B776-1354FF459524}" destId="{C62E1298-411C-4733-AE22-103421318DE4}" srcOrd="0" destOrd="0" presId="urn:microsoft.com/office/officeart/2005/8/layout/cycle6"/>
    <dgm:cxn modelId="{C41528A8-2BB0-43DD-9D6D-AB40B4320AE3}" srcId="{3C9C4C60-5271-47C6-B66B-ED6CCA881499}" destId="{478C0C53-E6B4-44A4-950F-92BFBFCBFC97}" srcOrd="6" destOrd="0" parTransId="{3A4AEC4E-1761-4F6F-8221-46D0903C1E4E}" sibTransId="{33FA1CE3-8C9A-469A-A2EB-28EEA480C61E}"/>
    <dgm:cxn modelId="{3AAE75BC-9547-4C13-9F4E-FAF67FC7AE1F}" type="presOf" srcId="{B35CB64C-B16F-43A4-9133-A9394E6A7CBB}" destId="{96F13D06-0503-4250-BD2D-E5DD295A488F}" srcOrd="0" destOrd="0" presId="urn:microsoft.com/office/officeart/2005/8/layout/cycle6"/>
    <dgm:cxn modelId="{A0350CC1-7C33-4053-9B2D-32C3ED4C5053}" type="presOf" srcId="{A6190913-489C-4CA3-AB48-A4A0D0F54763}" destId="{E962D902-92E4-4242-B3AE-62C1ACE327BD}" srcOrd="0" destOrd="0" presId="urn:microsoft.com/office/officeart/2005/8/layout/cycle6"/>
    <dgm:cxn modelId="{2D086ECF-3A3D-4276-8AB7-5B2E949E339D}" srcId="{3C9C4C60-5271-47C6-B66B-ED6CCA881499}" destId="{23015A51-0602-4E18-8FDB-275BC9AFE9F8}" srcOrd="2" destOrd="0" parTransId="{208C4F0B-B529-478F-B181-2946BDDC5D91}" sibTransId="{875929A3-4AEE-457A-9A31-F189F648762D}"/>
    <dgm:cxn modelId="{CCEDBFD1-49EA-4893-8DCC-0445DDE179B1}" type="presOf" srcId="{1A55DF37-BEA8-4407-8054-62E3BEFFBB21}" destId="{E0994EC8-0D28-4BD9-B888-28FAAA1837B0}" srcOrd="0" destOrd="0" presId="urn:microsoft.com/office/officeart/2005/8/layout/cycle6"/>
    <dgm:cxn modelId="{5DB44EDF-9370-49A4-AA80-83BA86BDABFB}" type="presOf" srcId="{B72D024E-426C-4FB0-BB7E-11BF94414313}" destId="{6D828A8E-500D-4988-950D-7A3B4442AFAE}" srcOrd="0" destOrd="0" presId="urn:microsoft.com/office/officeart/2005/8/layout/cycle6"/>
    <dgm:cxn modelId="{D78C5EE3-5790-4C7B-8CDA-705B2FC9E7B4}" type="presOf" srcId="{3C9C4C60-5271-47C6-B66B-ED6CCA881499}" destId="{20DDD2CC-2792-47A3-8309-058F26F8F0B7}" srcOrd="0" destOrd="0" presId="urn:microsoft.com/office/officeart/2005/8/layout/cycle6"/>
    <dgm:cxn modelId="{341140E4-4E92-4858-BF44-AC8F3E1CB6A4}" type="presOf" srcId="{BC4E0107-4ECA-4A81-977C-8C7B304E3256}" destId="{1CBFA01B-E912-4014-8A54-67C7FED49216}" srcOrd="0" destOrd="0" presId="urn:microsoft.com/office/officeart/2005/8/layout/cycle6"/>
    <dgm:cxn modelId="{F32DFAEC-AD74-458A-9CF4-ED1C5F151B59}" type="presOf" srcId="{478C0C53-E6B4-44A4-950F-92BFBFCBFC97}" destId="{18960FA9-3BE1-4AFB-815E-DA60B400A204}" srcOrd="0" destOrd="0" presId="urn:microsoft.com/office/officeart/2005/8/layout/cycle6"/>
    <dgm:cxn modelId="{82C3BFED-DD73-457C-BC0F-A2453FEF8C62}" type="presOf" srcId="{70C79C77-D0AF-43FA-B45F-C6DFA94F8CDB}" destId="{762D83A6-BBD9-4FAD-94C1-EF5B7C79D296}" srcOrd="0" destOrd="0" presId="urn:microsoft.com/office/officeart/2005/8/layout/cycle6"/>
    <dgm:cxn modelId="{A34A77D0-16F2-4164-A7E6-F79279D164ED}" type="presParOf" srcId="{20DDD2CC-2792-47A3-8309-058F26F8F0B7}" destId="{96F13D06-0503-4250-BD2D-E5DD295A488F}" srcOrd="0" destOrd="0" presId="urn:microsoft.com/office/officeart/2005/8/layout/cycle6"/>
    <dgm:cxn modelId="{B1CB9353-75C4-456F-97CB-909EB83EAB73}" type="presParOf" srcId="{20DDD2CC-2792-47A3-8309-058F26F8F0B7}" destId="{C3DC1B28-3453-473E-984D-9615F5A1C612}" srcOrd="1" destOrd="0" presId="urn:microsoft.com/office/officeart/2005/8/layout/cycle6"/>
    <dgm:cxn modelId="{D595B8D2-EAA8-4F17-AF9A-6F73F9151E2B}" type="presParOf" srcId="{20DDD2CC-2792-47A3-8309-058F26F8F0B7}" destId="{3C3A6A20-376B-4D93-893A-E27F08E06472}" srcOrd="2" destOrd="0" presId="urn:microsoft.com/office/officeart/2005/8/layout/cycle6"/>
    <dgm:cxn modelId="{512D8F78-FAAD-4582-8CA4-A634781E19D7}" type="presParOf" srcId="{20DDD2CC-2792-47A3-8309-058F26F8F0B7}" destId="{9FCEBB92-BE33-4A0E-84C1-7593D3785E97}" srcOrd="3" destOrd="0" presId="urn:microsoft.com/office/officeart/2005/8/layout/cycle6"/>
    <dgm:cxn modelId="{390907A6-79F1-41B8-B183-16DAF346207B}" type="presParOf" srcId="{20DDD2CC-2792-47A3-8309-058F26F8F0B7}" destId="{56629AE1-567A-4936-A3C9-6C0C020D56B5}" srcOrd="4" destOrd="0" presId="urn:microsoft.com/office/officeart/2005/8/layout/cycle6"/>
    <dgm:cxn modelId="{3A70F4DA-4006-4FB7-9129-FB90D75B5A7D}" type="presParOf" srcId="{20DDD2CC-2792-47A3-8309-058F26F8F0B7}" destId="{3D813262-4CF7-48CE-85CA-4158775622AE}" srcOrd="5" destOrd="0" presId="urn:microsoft.com/office/officeart/2005/8/layout/cycle6"/>
    <dgm:cxn modelId="{0269B56D-88B4-4C04-A206-66FF7D14FB30}" type="presParOf" srcId="{20DDD2CC-2792-47A3-8309-058F26F8F0B7}" destId="{1135DA78-377D-4453-9B72-ADEF4A63F0D3}" srcOrd="6" destOrd="0" presId="urn:microsoft.com/office/officeart/2005/8/layout/cycle6"/>
    <dgm:cxn modelId="{2726D8DC-AB20-4A6E-9A9A-EAA3A2E646C4}" type="presParOf" srcId="{20DDD2CC-2792-47A3-8309-058F26F8F0B7}" destId="{F01BF27E-62B2-4904-822F-E354B2D19A7F}" srcOrd="7" destOrd="0" presId="urn:microsoft.com/office/officeart/2005/8/layout/cycle6"/>
    <dgm:cxn modelId="{391D6D07-5559-4EB1-BC74-5A4708018250}" type="presParOf" srcId="{20DDD2CC-2792-47A3-8309-058F26F8F0B7}" destId="{895A916C-88DC-4CB3-9693-B5A0F9C6AE68}" srcOrd="8" destOrd="0" presId="urn:microsoft.com/office/officeart/2005/8/layout/cycle6"/>
    <dgm:cxn modelId="{6A1C7438-6B01-43B8-8332-CA1369DE5191}" type="presParOf" srcId="{20DDD2CC-2792-47A3-8309-058F26F8F0B7}" destId="{E962D902-92E4-4242-B3AE-62C1ACE327BD}" srcOrd="9" destOrd="0" presId="urn:microsoft.com/office/officeart/2005/8/layout/cycle6"/>
    <dgm:cxn modelId="{58E89AE0-581D-4954-B630-2673BB9FC9E5}" type="presParOf" srcId="{20DDD2CC-2792-47A3-8309-058F26F8F0B7}" destId="{9EB0E8AE-863B-4C8C-A258-D17B91442D75}" srcOrd="10" destOrd="0" presId="urn:microsoft.com/office/officeart/2005/8/layout/cycle6"/>
    <dgm:cxn modelId="{B2A8FAD4-0028-4297-81E7-0B52EEFA1E5D}" type="presParOf" srcId="{20DDD2CC-2792-47A3-8309-058F26F8F0B7}" destId="{C62E1298-411C-4733-AE22-103421318DE4}" srcOrd="11" destOrd="0" presId="urn:microsoft.com/office/officeart/2005/8/layout/cycle6"/>
    <dgm:cxn modelId="{EA32FD6F-F2FA-40AB-B573-D0F552412688}" type="presParOf" srcId="{20DDD2CC-2792-47A3-8309-058F26F8F0B7}" destId="{580DFFB1-FD28-45EA-9614-574F2D946018}" srcOrd="12" destOrd="0" presId="urn:microsoft.com/office/officeart/2005/8/layout/cycle6"/>
    <dgm:cxn modelId="{27515B98-454D-4202-9466-8B5A5666D627}" type="presParOf" srcId="{20DDD2CC-2792-47A3-8309-058F26F8F0B7}" destId="{FD5F58B9-FB85-4D74-A5BA-4926005FE0EA}" srcOrd="13" destOrd="0" presId="urn:microsoft.com/office/officeart/2005/8/layout/cycle6"/>
    <dgm:cxn modelId="{8612012B-3A29-4E2D-A3C6-639F465AFB7A}" type="presParOf" srcId="{20DDD2CC-2792-47A3-8309-058F26F8F0B7}" destId="{E0994EC8-0D28-4BD9-B888-28FAAA1837B0}" srcOrd="14" destOrd="0" presId="urn:microsoft.com/office/officeart/2005/8/layout/cycle6"/>
    <dgm:cxn modelId="{B5EA0A0C-6E2D-435B-A228-514C059826C9}" type="presParOf" srcId="{20DDD2CC-2792-47A3-8309-058F26F8F0B7}" destId="{762D83A6-BBD9-4FAD-94C1-EF5B7C79D296}" srcOrd="15" destOrd="0" presId="urn:microsoft.com/office/officeart/2005/8/layout/cycle6"/>
    <dgm:cxn modelId="{8E7B9EB1-E6AC-465A-A0CB-BF8810526192}" type="presParOf" srcId="{20DDD2CC-2792-47A3-8309-058F26F8F0B7}" destId="{2A2BD1D8-E927-46EB-9FE4-574D5B1403B9}" srcOrd="16" destOrd="0" presId="urn:microsoft.com/office/officeart/2005/8/layout/cycle6"/>
    <dgm:cxn modelId="{262D7CE3-F7B5-4603-B496-65B83445B886}" type="presParOf" srcId="{20DDD2CC-2792-47A3-8309-058F26F8F0B7}" destId="{43DD6818-3161-4041-96E3-9A0BF9E27054}" srcOrd="17" destOrd="0" presId="urn:microsoft.com/office/officeart/2005/8/layout/cycle6"/>
    <dgm:cxn modelId="{48E54A74-FE44-4E94-9F59-DDD81651C7EE}" type="presParOf" srcId="{20DDD2CC-2792-47A3-8309-058F26F8F0B7}" destId="{18960FA9-3BE1-4AFB-815E-DA60B400A204}" srcOrd="18" destOrd="0" presId="urn:microsoft.com/office/officeart/2005/8/layout/cycle6"/>
    <dgm:cxn modelId="{EDAED54F-33E0-4513-A990-975D739133BC}" type="presParOf" srcId="{20DDD2CC-2792-47A3-8309-058F26F8F0B7}" destId="{49429616-7C49-47B9-966E-3937C5409BA1}" srcOrd="19" destOrd="0" presId="urn:microsoft.com/office/officeart/2005/8/layout/cycle6"/>
    <dgm:cxn modelId="{484180ED-9B31-451E-B39C-907BB37942DC}" type="presParOf" srcId="{20DDD2CC-2792-47A3-8309-058F26F8F0B7}" destId="{E0745436-6BCC-4FA7-B93F-945469C4C5CA}" srcOrd="20" destOrd="0" presId="urn:microsoft.com/office/officeart/2005/8/layout/cycle6"/>
    <dgm:cxn modelId="{7699BB64-CFD2-4488-AF51-DA0583193C9E}" type="presParOf" srcId="{20DDD2CC-2792-47A3-8309-058F26F8F0B7}" destId="{DC3B197E-5152-4A6E-9A70-3A20430D955B}" srcOrd="21" destOrd="0" presId="urn:microsoft.com/office/officeart/2005/8/layout/cycle6"/>
    <dgm:cxn modelId="{2BE54C52-036E-453B-821B-482882FDAC0A}" type="presParOf" srcId="{20DDD2CC-2792-47A3-8309-058F26F8F0B7}" destId="{44F4D42C-3621-42B6-A4FD-AB38C771068E}" srcOrd="22" destOrd="0" presId="urn:microsoft.com/office/officeart/2005/8/layout/cycle6"/>
    <dgm:cxn modelId="{536415D2-41F4-43CC-B3A4-B505A5969105}" type="presParOf" srcId="{20DDD2CC-2792-47A3-8309-058F26F8F0B7}" destId="{D361896E-4909-4369-B9B4-2CB51F24DF45}" srcOrd="23" destOrd="0" presId="urn:microsoft.com/office/officeart/2005/8/layout/cycle6"/>
    <dgm:cxn modelId="{F4FE8D54-A6BE-454C-B79F-E562BD8AF6E8}" type="presParOf" srcId="{20DDD2CC-2792-47A3-8309-058F26F8F0B7}" destId="{DF744A3E-53F0-49EC-8500-E7FC68F3A471}" srcOrd="24" destOrd="0" presId="urn:microsoft.com/office/officeart/2005/8/layout/cycle6"/>
    <dgm:cxn modelId="{FBB53E97-00EF-4E6D-99B3-1AE3272C3C30}" type="presParOf" srcId="{20DDD2CC-2792-47A3-8309-058F26F8F0B7}" destId="{8BB05CEC-16C1-4087-8B15-2113B351979D}" srcOrd="25" destOrd="0" presId="urn:microsoft.com/office/officeart/2005/8/layout/cycle6"/>
    <dgm:cxn modelId="{FDF5E004-1FCA-468A-BEA5-A4B4C505E265}" type="presParOf" srcId="{20DDD2CC-2792-47A3-8309-058F26F8F0B7}" destId="{3E7127E9-0F6C-49FB-BEAD-264AE1E5C874}" srcOrd="26" destOrd="0" presId="urn:microsoft.com/office/officeart/2005/8/layout/cycle6"/>
    <dgm:cxn modelId="{7292BBF3-6ABC-4180-8C5E-A6AEBB3B8450}" type="presParOf" srcId="{20DDD2CC-2792-47A3-8309-058F26F8F0B7}" destId="{6D828A8E-500D-4988-950D-7A3B4442AFAE}" srcOrd="27" destOrd="0" presId="urn:microsoft.com/office/officeart/2005/8/layout/cycle6"/>
    <dgm:cxn modelId="{891D440E-8DD2-4599-95EF-5953E43A0D31}" type="presParOf" srcId="{20DDD2CC-2792-47A3-8309-058F26F8F0B7}" destId="{E2374232-7F87-4485-80F4-18E0A8154E1B}" srcOrd="28" destOrd="0" presId="urn:microsoft.com/office/officeart/2005/8/layout/cycle6"/>
    <dgm:cxn modelId="{EEF83C7F-4590-44C0-B590-66198244103A}" type="presParOf" srcId="{20DDD2CC-2792-47A3-8309-058F26F8F0B7}" destId="{1CBFA01B-E912-4014-8A54-67C7FED49216}"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F05299-F1AF-4C05-BD2F-CDECEEE2FB10}"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8D0F65B5-804C-4B4E-B45D-6BC9A5075C43}">
      <dgm:prSet phldrT="[Text]" custT="1"/>
      <dgm:spPr/>
      <dgm:t>
        <a:bodyPr/>
        <a:lstStyle/>
        <a:p>
          <a:r>
            <a:rPr lang="mn-MN" sz="2000" dirty="0">
              <a:latin typeface="Arial" pitchFamily="34" charset="0"/>
              <a:cs typeface="Arial" pitchFamily="34" charset="0"/>
            </a:rPr>
            <a:t>АШИГ СОНИРХЛЫН ЗӨРЧИЛ </a:t>
          </a:r>
          <a:endParaRPr lang="en-US" sz="2000" dirty="0">
            <a:latin typeface="Arial" panose="020B0604020202020204" pitchFamily="34" charset="0"/>
            <a:cs typeface="Arial" panose="020B0604020202020204" pitchFamily="34" charset="0"/>
          </a:endParaRPr>
        </a:p>
      </dgm:t>
    </dgm:pt>
    <dgm:pt modelId="{72D9EE99-08EE-4F33-83FA-5D672E63AB77}" type="parTrans" cxnId="{07930FD4-5D99-4881-9606-EF5AE15B2E52}">
      <dgm:prSet/>
      <dgm:spPr/>
      <dgm:t>
        <a:bodyPr/>
        <a:lstStyle/>
        <a:p>
          <a:endParaRPr lang="en-US"/>
        </a:p>
      </dgm:t>
    </dgm:pt>
    <dgm:pt modelId="{636FFA92-238D-4A5E-BC3D-98014C313F0D}" type="sibTrans" cxnId="{07930FD4-5D99-4881-9606-EF5AE15B2E52}">
      <dgm:prSet/>
      <dgm:spPr/>
      <dgm:t>
        <a:bodyPr/>
        <a:lstStyle/>
        <a:p>
          <a:endParaRPr lang="en-US"/>
        </a:p>
      </dgm:t>
    </dgm:pt>
    <dgm:pt modelId="{8B31A689-F2A6-4EE8-9CC0-0C90A48092AF}">
      <dgm:prSet phldrT="[Text]"/>
      <dgm:spPr/>
      <dgm:t>
        <a:bodyPr/>
        <a:lstStyle/>
        <a:p>
          <a:r>
            <a:rPr lang="mn-MN" dirty="0">
              <a:latin typeface="Arial" panose="020B0604020202020204" pitchFamily="34" charset="0"/>
              <a:cs typeface="Arial" panose="020B0604020202020204" pitchFamily="34" charset="0"/>
            </a:rPr>
            <a:t>УРЬДЧИЛАН СЭРГИЙЛЭХ</a:t>
          </a:r>
          <a:endParaRPr lang="en-US" dirty="0">
            <a:latin typeface="Arial" panose="020B0604020202020204" pitchFamily="34" charset="0"/>
            <a:cs typeface="Arial" panose="020B0604020202020204" pitchFamily="34" charset="0"/>
          </a:endParaRPr>
        </a:p>
      </dgm:t>
    </dgm:pt>
    <dgm:pt modelId="{EE001911-6357-4558-A95F-4B3AF35F302D}" type="parTrans" cxnId="{4782A7CC-287F-4E31-9A1F-79D5D1C569B0}">
      <dgm:prSet/>
      <dgm:spPr/>
      <dgm:t>
        <a:bodyPr/>
        <a:lstStyle/>
        <a:p>
          <a:endParaRPr lang="en-US"/>
        </a:p>
      </dgm:t>
    </dgm:pt>
    <dgm:pt modelId="{89C846BF-A1FC-4587-8B44-B71364861E6C}" type="sibTrans" cxnId="{4782A7CC-287F-4E31-9A1F-79D5D1C569B0}">
      <dgm:prSet/>
      <dgm:spPr/>
      <dgm:t>
        <a:bodyPr/>
        <a:lstStyle/>
        <a:p>
          <a:endParaRPr lang="en-US"/>
        </a:p>
      </dgm:t>
    </dgm:pt>
    <dgm:pt modelId="{F1BAE86B-A672-4F5B-BCDB-49A18F999989}">
      <dgm:prSet/>
      <dgm:spPr/>
      <dgm:t>
        <a:bodyPr/>
        <a:lstStyle/>
        <a:p>
          <a:endParaRPr lang="en-US" dirty="0"/>
        </a:p>
      </dgm:t>
    </dgm:pt>
    <dgm:pt modelId="{DCE15622-B0DC-47F2-8F8D-3CD5B7EB4027}" type="parTrans" cxnId="{7FFA7BCA-7F44-4C34-B6E8-67CDD12117AB}">
      <dgm:prSet/>
      <dgm:spPr/>
      <dgm:t>
        <a:bodyPr/>
        <a:lstStyle/>
        <a:p>
          <a:endParaRPr lang="en-US"/>
        </a:p>
      </dgm:t>
    </dgm:pt>
    <dgm:pt modelId="{5A55243A-03E2-4399-8DBF-73A10397A44A}" type="sibTrans" cxnId="{7FFA7BCA-7F44-4C34-B6E8-67CDD12117AB}">
      <dgm:prSet/>
      <dgm:spPr/>
      <dgm:t>
        <a:bodyPr/>
        <a:lstStyle/>
        <a:p>
          <a:endParaRPr lang="en-US"/>
        </a:p>
      </dgm:t>
    </dgm:pt>
    <dgm:pt modelId="{A9FDCEA0-F92D-401C-80B3-3F63F3F77850}">
      <dgm:prSet phldrT="[Text]"/>
      <dgm:spPr/>
      <dgm:t>
        <a:bodyPr/>
        <a:lstStyle/>
        <a:p>
          <a:r>
            <a:rPr lang="mn-MN" dirty="0">
              <a:latin typeface="Arial" panose="020B0604020202020204" pitchFamily="34" charset="0"/>
              <a:cs typeface="Arial" panose="020B0604020202020204" pitchFamily="34" charset="0"/>
            </a:rPr>
            <a:t>ХОРИГЛОХ , ХЯЗГААРЛАХ</a:t>
          </a:r>
          <a:endParaRPr lang="en-US" dirty="0">
            <a:latin typeface="Arial" panose="020B0604020202020204" pitchFamily="34" charset="0"/>
            <a:cs typeface="Arial" panose="020B0604020202020204" pitchFamily="34" charset="0"/>
          </a:endParaRPr>
        </a:p>
      </dgm:t>
    </dgm:pt>
    <dgm:pt modelId="{F002BCC3-D720-4FDE-B2E6-22D0ADA0837E}" type="parTrans" cxnId="{25F8DC80-0B6D-41D5-B5A4-660328205B29}">
      <dgm:prSet/>
      <dgm:spPr/>
      <dgm:t>
        <a:bodyPr/>
        <a:lstStyle/>
        <a:p>
          <a:endParaRPr lang="en-US"/>
        </a:p>
      </dgm:t>
    </dgm:pt>
    <dgm:pt modelId="{A10B132A-69AC-467A-AC91-F9870B987DD6}" type="sibTrans" cxnId="{25F8DC80-0B6D-41D5-B5A4-660328205B29}">
      <dgm:prSet/>
      <dgm:spPr/>
      <dgm:t>
        <a:bodyPr/>
        <a:lstStyle/>
        <a:p>
          <a:endParaRPr lang="en-US"/>
        </a:p>
      </dgm:t>
    </dgm:pt>
    <dgm:pt modelId="{0AAC1DC3-85BF-479C-9C18-2DCF053581A6}">
      <dgm:prSet phldrT="[Text]"/>
      <dgm:spPr/>
      <dgm:t>
        <a:bodyPr/>
        <a:lstStyle/>
        <a:p>
          <a:r>
            <a:rPr lang="mn-MN" dirty="0">
              <a:latin typeface="Arial" panose="020B0604020202020204" pitchFamily="34" charset="0"/>
              <a:cs typeface="Arial" panose="020B0604020202020204" pitchFamily="34" charset="0"/>
            </a:rPr>
            <a:t>ХАРИУЦЛАГА ТООЦОХ</a:t>
          </a:r>
          <a:endParaRPr lang="en-US" dirty="0">
            <a:latin typeface="Arial" panose="020B0604020202020204" pitchFamily="34" charset="0"/>
            <a:cs typeface="Arial" panose="020B0604020202020204" pitchFamily="34" charset="0"/>
          </a:endParaRPr>
        </a:p>
      </dgm:t>
    </dgm:pt>
    <dgm:pt modelId="{58BE450C-D1B4-45B8-9ECE-82B0ABD1FC69}" type="parTrans" cxnId="{BCBA9F2F-0681-4683-B6DD-E0990E62E75A}">
      <dgm:prSet/>
      <dgm:spPr/>
      <dgm:t>
        <a:bodyPr/>
        <a:lstStyle/>
        <a:p>
          <a:endParaRPr lang="en-US"/>
        </a:p>
      </dgm:t>
    </dgm:pt>
    <dgm:pt modelId="{D873FD6A-0C2A-4E94-9D30-2E1E166C9256}" type="sibTrans" cxnId="{BCBA9F2F-0681-4683-B6DD-E0990E62E75A}">
      <dgm:prSet/>
      <dgm:spPr/>
      <dgm:t>
        <a:bodyPr/>
        <a:lstStyle/>
        <a:p>
          <a:endParaRPr lang="en-US"/>
        </a:p>
      </dgm:t>
    </dgm:pt>
    <dgm:pt modelId="{D41ACCF1-A5B3-4B3D-8C69-3BABD42EC219}">
      <dgm:prSet phldrT="[Text]"/>
      <dgm:spPr/>
      <dgm:t>
        <a:bodyPr/>
        <a:lstStyle/>
        <a:p>
          <a:r>
            <a:rPr lang="mn-MN" dirty="0">
              <a:latin typeface="Arial" panose="020B0604020202020204" pitchFamily="34" charset="0"/>
              <a:cs typeface="Arial" panose="020B0604020202020204" pitchFamily="34" charset="0"/>
            </a:rPr>
            <a:t>ШИЙДВЭРЛЭХ</a:t>
          </a:r>
          <a:endParaRPr lang="en-US" dirty="0">
            <a:latin typeface="Arial" panose="020B0604020202020204" pitchFamily="34" charset="0"/>
            <a:cs typeface="Arial" panose="020B0604020202020204" pitchFamily="34" charset="0"/>
          </a:endParaRPr>
        </a:p>
      </dgm:t>
    </dgm:pt>
    <dgm:pt modelId="{931D07E4-9C1B-4D3D-9739-8C3A5C70BC93}" type="parTrans" cxnId="{316260AB-F4C3-4872-80C2-E30E115C4FDF}">
      <dgm:prSet/>
      <dgm:spPr/>
      <dgm:t>
        <a:bodyPr/>
        <a:lstStyle/>
        <a:p>
          <a:endParaRPr lang="en-US"/>
        </a:p>
      </dgm:t>
    </dgm:pt>
    <dgm:pt modelId="{848A3D6D-5062-42F4-8858-09060DA2619C}" type="sibTrans" cxnId="{316260AB-F4C3-4872-80C2-E30E115C4FDF}">
      <dgm:prSet/>
      <dgm:spPr/>
      <dgm:t>
        <a:bodyPr/>
        <a:lstStyle/>
        <a:p>
          <a:endParaRPr lang="en-US"/>
        </a:p>
      </dgm:t>
    </dgm:pt>
    <dgm:pt modelId="{6AC2E764-99BE-47A6-AE4C-BDA758A69339}" type="pres">
      <dgm:prSet presAssocID="{F0F05299-F1AF-4C05-BD2F-CDECEEE2FB10}" presName="cycle" presStyleCnt="0">
        <dgm:presLayoutVars>
          <dgm:chMax val="1"/>
          <dgm:dir/>
          <dgm:animLvl val="ctr"/>
          <dgm:resizeHandles val="exact"/>
        </dgm:presLayoutVars>
      </dgm:prSet>
      <dgm:spPr/>
    </dgm:pt>
    <dgm:pt modelId="{8E002672-D3DF-4C8A-9373-5765F5D366EC}" type="pres">
      <dgm:prSet presAssocID="{8D0F65B5-804C-4B4E-B45D-6BC9A5075C43}" presName="centerShape" presStyleLbl="node0" presStyleIdx="0" presStyleCnt="1" custScaleX="111810"/>
      <dgm:spPr/>
    </dgm:pt>
    <dgm:pt modelId="{35724D80-B621-4578-9836-47A54B2BD993}" type="pres">
      <dgm:prSet presAssocID="{EE001911-6357-4558-A95F-4B3AF35F302D}" presName="parTrans" presStyleLbl="bgSibTrans2D1" presStyleIdx="0" presStyleCnt="4"/>
      <dgm:spPr/>
    </dgm:pt>
    <dgm:pt modelId="{06E434FA-7F5B-46F8-A517-DC2F6F7F0079}" type="pres">
      <dgm:prSet presAssocID="{8B31A689-F2A6-4EE8-9CC0-0C90A48092AF}" presName="node" presStyleLbl="node1" presStyleIdx="0" presStyleCnt="4">
        <dgm:presLayoutVars>
          <dgm:bulletEnabled val="1"/>
        </dgm:presLayoutVars>
      </dgm:prSet>
      <dgm:spPr/>
    </dgm:pt>
    <dgm:pt modelId="{58C13D49-6B45-4908-BCE4-D1FDF11E3C60}" type="pres">
      <dgm:prSet presAssocID="{F002BCC3-D720-4FDE-B2E6-22D0ADA0837E}" presName="parTrans" presStyleLbl="bgSibTrans2D1" presStyleIdx="1" presStyleCnt="4"/>
      <dgm:spPr/>
    </dgm:pt>
    <dgm:pt modelId="{5C9533F3-59A6-4271-8CB9-7B59C4ED0262}" type="pres">
      <dgm:prSet presAssocID="{A9FDCEA0-F92D-401C-80B3-3F63F3F77850}" presName="node" presStyleLbl="node1" presStyleIdx="1" presStyleCnt="4">
        <dgm:presLayoutVars>
          <dgm:bulletEnabled val="1"/>
        </dgm:presLayoutVars>
      </dgm:prSet>
      <dgm:spPr/>
    </dgm:pt>
    <dgm:pt modelId="{19782A35-3E56-4737-9F1B-1376339F538B}" type="pres">
      <dgm:prSet presAssocID="{931D07E4-9C1B-4D3D-9739-8C3A5C70BC93}" presName="parTrans" presStyleLbl="bgSibTrans2D1" presStyleIdx="2" presStyleCnt="4"/>
      <dgm:spPr/>
    </dgm:pt>
    <dgm:pt modelId="{99F19E2A-4289-4A13-9C66-36DD02E3CC41}" type="pres">
      <dgm:prSet presAssocID="{D41ACCF1-A5B3-4B3D-8C69-3BABD42EC219}" presName="node" presStyleLbl="node1" presStyleIdx="2" presStyleCnt="4">
        <dgm:presLayoutVars>
          <dgm:bulletEnabled val="1"/>
        </dgm:presLayoutVars>
      </dgm:prSet>
      <dgm:spPr/>
    </dgm:pt>
    <dgm:pt modelId="{06053929-53F9-4CA6-B281-327A98C341D2}" type="pres">
      <dgm:prSet presAssocID="{58BE450C-D1B4-45B8-9ECE-82B0ABD1FC69}" presName="parTrans" presStyleLbl="bgSibTrans2D1" presStyleIdx="3" presStyleCnt="4"/>
      <dgm:spPr/>
    </dgm:pt>
    <dgm:pt modelId="{68257BF7-A48F-4E80-8077-A16149481039}" type="pres">
      <dgm:prSet presAssocID="{0AAC1DC3-85BF-479C-9C18-2DCF053581A6}" presName="node" presStyleLbl="node1" presStyleIdx="3" presStyleCnt="4">
        <dgm:presLayoutVars>
          <dgm:bulletEnabled val="1"/>
        </dgm:presLayoutVars>
      </dgm:prSet>
      <dgm:spPr/>
    </dgm:pt>
  </dgm:ptLst>
  <dgm:cxnLst>
    <dgm:cxn modelId="{8211CF03-1546-4B6E-8E80-B9B6E5B51B42}" type="presOf" srcId="{EE001911-6357-4558-A95F-4B3AF35F302D}" destId="{35724D80-B621-4578-9836-47A54B2BD993}" srcOrd="0" destOrd="0" presId="urn:microsoft.com/office/officeart/2005/8/layout/radial4"/>
    <dgm:cxn modelId="{BB5B8F08-4FB8-47A5-8CCA-578A6DF46A85}" type="presOf" srcId="{931D07E4-9C1B-4D3D-9739-8C3A5C70BC93}" destId="{19782A35-3E56-4737-9F1B-1376339F538B}" srcOrd="0" destOrd="0" presId="urn:microsoft.com/office/officeart/2005/8/layout/radial4"/>
    <dgm:cxn modelId="{E921B512-26A3-4D6B-9BDF-C1A5A9070CFD}" type="presOf" srcId="{A9FDCEA0-F92D-401C-80B3-3F63F3F77850}" destId="{5C9533F3-59A6-4271-8CB9-7B59C4ED0262}" srcOrd="0" destOrd="0" presId="urn:microsoft.com/office/officeart/2005/8/layout/radial4"/>
    <dgm:cxn modelId="{BCBA9F2F-0681-4683-B6DD-E0990E62E75A}" srcId="{8D0F65B5-804C-4B4E-B45D-6BC9A5075C43}" destId="{0AAC1DC3-85BF-479C-9C18-2DCF053581A6}" srcOrd="3" destOrd="0" parTransId="{58BE450C-D1B4-45B8-9ECE-82B0ABD1FC69}" sibTransId="{D873FD6A-0C2A-4E94-9D30-2E1E166C9256}"/>
    <dgm:cxn modelId="{94878469-7408-4964-8DE4-266F0296EFB4}" type="presOf" srcId="{8D0F65B5-804C-4B4E-B45D-6BC9A5075C43}" destId="{8E002672-D3DF-4C8A-9373-5765F5D366EC}" srcOrd="0" destOrd="0" presId="urn:microsoft.com/office/officeart/2005/8/layout/radial4"/>
    <dgm:cxn modelId="{47F0786C-F248-473C-B623-CC0A0060BF49}" type="presOf" srcId="{0AAC1DC3-85BF-479C-9C18-2DCF053581A6}" destId="{68257BF7-A48F-4E80-8077-A16149481039}" srcOrd="0" destOrd="0" presId="urn:microsoft.com/office/officeart/2005/8/layout/radial4"/>
    <dgm:cxn modelId="{361FE66D-5A8D-4186-B547-D37553CDD1FC}" type="presOf" srcId="{D41ACCF1-A5B3-4B3D-8C69-3BABD42EC219}" destId="{99F19E2A-4289-4A13-9C66-36DD02E3CC41}" srcOrd="0" destOrd="0" presId="urn:microsoft.com/office/officeart/2005/8/layout/radial4"/>
    <dgm:cxn modelId="{25F8DC80-0B6D-41D5-B5A4-660328205B29}" srcId="{8D0F65B5-804C-4B4E-B45D-6BC9A5075C43}" destId="{A9FDCEA0-F92D-401C-80B3-3F63F3F77850}" srcOrd="1" destOrd="0" parTransId="{F002BCC3-D720-4FDE-B2E6-22D0ADA0837E}" sibTransId="{A10B132A-69AC-467A-AC91-F9870B987DD6}"/>
    <dgm:cxn modelId="{93C51591-720A-4B6D-8F46-7FDAE8962926}" type="presOf" srcId="{58BE450C-D1B4-45B8-9ECE-82B0ABD1FC69}" destId="{06053929-53F9-4CA6-B281-327A98C341D2}" srcOrd="0" destOrd="0" presId="urn:microsoft.com/office/officeart/2005/8/layout/radial4"/>
    <dgm:cxn modelId="{316260AB-F4C3-4872-80C2-E30E115C4FDF}" srcId="{8D0F65B5-804C-4B4E-B45D-6BC9A5075C43}" destId="{D41ACCF1-A5B3-4B3D-8C69-3BABD42EC219}" srcOrd="2" destOrd="0" parTransId="{931D07E4-9C1B-4D3D-9739-8C3A5C70BC93}" sibTransId="{848A3D6D-5062-42F4-8858-09060DA2619C}"/>
    <dgm:cxn modelId="{07245CB5-8BB6-4298-B1CB-A77B95FAE54A}" type="presOf" srcId="{F002BCC3-D720-4FDE-B2E6-22D0ADA0837E}" destId="{58C13D49-6B45-4908-BCE4-D1FDF11E3C60}" srcOrd="0" destOrd="0" presId="urn:microsoft.com/office/officeart/2005/8/layout/radial4"/>
    <dgm:cxn modelId="{7FFA7BCA-7F44-4C34-B6E8-67CDD12117AB}" srcId="{F0F05299-F1AF-4C05-BD2F-CDECEEE2FB10}" destId="{F1BAE86B-A672-4F5B-BCDB-49A18F999989}" srcOrd="1" destOrd="0" parTransId="{DCE15622-B0DC-47F2-8F8D-3CD5B7EB4027}" sibTransId="{5A55243A-03E2-4399-8DBF-73A10397A44A}"/>
    <dgm:cxn modelId="{4782A7CC-287F-4E31-9A1F-79D5D1C569B0}" srcId="{8D0F65B5-804C-4B4E-B45D-6BC9A5075C43}" destId="{8B31A689-F2A6-4EE8-9CC0-0C90A48092AF}" srcOrd="0" destOrd="0" parTransId="{EE001911-6357-4558-A95F-4B3AF35F302D}" sibTransId="{89C846BF-A1FC-4587-8B44-B71364861E6C}"/>
    <dgm:cxn modelId="{07930FD4-5D99-4881-9606-EF5AE15B2E52}" srcId="{F0F05299-F1AF-4C05-BD2F-CDECEEE2FB10}" destId="{8D0F65B5-804C-4B4E-B45D-6BC9A5075C43}" srcOrd="0" destOrd="0" parTransId="{72D9EE99-08EE-4F33-83FA-5D672E63AB77}" sibTransId="{636FFA92-238D-4A5E-BC3D-98014C313F0D}"/>
    <dgm:cxn modelId="{9ABE4BD8-C404-4E43-A4E3-4748ED6BDB16}" type="presOf" srcId="{8B31A689-F2A6-4EE8-9CC0-0C90A48092AF}" destId="{06E434FA-7F5B-46F8-A517-DC2F6F7F0079}" srcOrd="0" destOrd="0" presId="urn:microsoft.com/office/officeart/2005/8/layout/radial4"/>
    <dgm:cxn modelId="{6A7AA6E3-4531-48C7-8313-8598C1C3C80B}" type="presOf" srcId="{F0F05299-F1AF-4C05-BD2F-CDECEEE2FB10}" destId="{6AC2E764-99BE-47A6-AE4C-BDA758A69339}" srcOrd="0" destOrd="0" presId="urn:microsoft.com/office/officeart/2005/8/layout/radial4"/>
    <dgm:cxn modelId="{323E8796-A2AD-4E50-A040-7278398EEE97}" type="presParOf" srcId="{6AC2E764-99BE-47A6-AE4C-BDA758A69339}" destId="{8E002672-D3DF-4C8A-9373-5765F5D366EC}" srcOrd="0" destOrd="0" presId="urn:microsoft.com/office/officeart/2005/8/layout/radial4"/>
    <dgm:cxn modelId="{DB8106E9-5FB4-4E1E-8EC5-C0B1C0ED374C}" type="presParOf" srcId="{6AC2E764-99BE-47A6-AE4C-BDA758A69339}" destId="{35724D80-B621-4578-9836-47A54B2BD993}" srcOrd="1" destOrd="0" presId="urn:microsoft.com/office/officeart/2005/8/layout/radial4"/>
    <dgm:cxn modelId="{2FB10518-F5DE-471D-9CE3-1C43F85C7B25}" type="presParOf" srcId="{6AC2E764-99BE-47A6-AE4C-BDA758A69339}" destId="{06E434FA-7F5B-46F8-A517-DC2F6F7F0079}" srcOrd="2" destOrd="0" presId="urn:microsoft.com/office/officeart/2005/8/layout/radial4"/>
    <dgm:cxn modelId="{0E5FDD75-14E0-42B6-BC3F-2D587D5AB531}" type="presParOf" srcId="{6AC2E764-99BE-47A6-AE4C-BDA758A69339}" destId="{58C13D49-6B45-4908-BCE4-D1FDF11E3C60}" srcOrd="3" destOrd="0" presId="urn:microsoft.com/office/officeart/2005/8/layout/radial4"/>
    <dgm:cxn modelId="{DEC9E497-29BB-4EE3-BA64-970132F723BA}" type="presParOf" srcId="{6AC2E764-99BE-47A6-AE4C-BDA758A69339}" destId="{5C9533F3-59A6-4271-8CB9-7B59C4ED0262}" srcOrd="4" destOrd="0" presId="urn:microsoft.com/office/officeart/2005/8/layout/radial4"/>
    <dgm:cxn modelId="{E946857A-3E1E-4DC1-A059-CE6D9322A24C}" type="presParOf" srcId="{6AC2E764-99BE-47A6-AE4C-BDA758A69339}" destId="{19782A35-3E56-4737-9F1B-1376339F538B}" srcOrd="5" destOrd="0" presId="urn:microsoft.com/office/officeart/2005/8/layout/radial4"/>
    <dgm:cxn modelId="{14713363-A417-4708-AA04-9A9E16D46D17}" type="presParOf" srcId="{6AC2E764-99BE-47A6-AE4C-BDA758A69339}" destId="{99F19E2A-4289-4A13-9C66-36DD02E3CC41}" srcOrd="6" destOrd="0" presId="urn:microsoft.com/office/officeart/2005/8/layout/radial4"/>
    <dgm:cxn modelId="{2EA2177A-42AF-4918-AB4A-301F4B0331B0}" type="presParOf" srcId="{6AC2E764-99BE-47A6-AE4C-BDA758A69339}" destId="{06053929-53F9-4CA6-B281-327A98C341D2}" srcOrd="7" destOrd="0" presId="urn:microsoft.com/office/officeart/2005/8/layout/radial4"/>
    <dgm:cxn modelId="{B2FAD8F8-11B2-4E7F-925C-97D80A9D5B97}" type="presParOf" srcId="{6AC2E764-99BE-47A6-AE4C-BDA758A69339}" destId="{68257BF7-A48F-4E80-8077-A1614948103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72E56-CD58-4F59-AE70-E2EF9419A7C1}" type="doc">
      <dgm:prSet loTypeId="urn:microsoft.com/office/officeart/2005/8/layout/hProcess9" loCatId="process" qsTypeId="urn:microsoft.com/office/officeart/2005/8/quickstyle/3d5" qsCatId="3D" csTypeId="urn:microsoft.com/office/officeart/2005/8/colors/accent1_2" csCatId="accent1" phldr="1"/>
      <dgm:spPr/>
    </dgm:pt>
    <dgm:pt modelId="{FA0A344A-29DC-46E7-A406-F33AF4D79571}">
      <dgm:prSet phldrT="[Text]"/>
      <dgm:spPr/>
      <dgm:t>
        <a:bodyPr/>
        <a:lstStyle/>
        <a:p>
          <a:r>
            <a:rPr lang="mn-MN" b="1">
              <a:latin typeface="Arial" pitchFamily="34" charset="0"/>
              <a:cs typeface="Arial" pitchFamily="34" charset="0"/>
            </a:rPr>
            <a:t>сануулах </a:t>
          </a:r>
          <a:endParaRPr lang="en-US" dirty="0"/>
        </a:p>
      </dgm:t>
    </dgm:pt>
    <dgm:pt modelId="{6D1140B7-2676-4DA5-A7A4-E057D3AC24FD}" type="parTrans" cxnId="{2E828D09-C193-4764-8D68-AD0497421CE5}">
      <dgm:prSet/>
      <dgm:spPr/>
      <dgm:t>
        <a:bodyPr/>
        <a:lstStyle/>
        <a:p>
          <a:endParaRPr lang="en-US"/>
        </a:p>
      </dgm:t>
    </dgm:pt>
    <dgm:pt modelId="{A7B612C2-8AA3-404E-95A9-1508793AF300}" type="sibTrans" cxnId="{2E828D09-C193-4764-8D68-AD0497421CE5}">
      <dgm:prSet/>
      <dgm:spPr/>
      <dgm:t>
        <a:bodyPr/>
        <a:lstStyle/>
        <a:p>
          <a:endParaRPr lang="en-US"/>
        </a:p>
      </dgm:t>
    </dgm:pt>
    <dgm:pt modelId="{A4A9ACE4-4AFA-4C8D-9F86-EDB97868A755}">
      <dgm:prSet/>
      <dgm:spPr/>
      <dgm:t>
        <a:bodyPr/>
        <a:lstStyle/>
        <a:p>
          <a:r>
            <a:rPr lang="mn-MN" b="1">
              <a:latin typeface="Arial" pitchFamily="34" charset="0"/>
              <a:cs typeface="Arial" pitchFamily="34" charset="0"/>
            </a:rPr>
            <a:t>цалинг тодорхой хэмжээгээр бууруулах</a:t>
          </a:r>
          <a:endParaRPr lang="mn-MN" b="1" dirty="0">
            <a:latin typeface="Arial" pitchFamily="34" charset="0"/>
            <a:cs typeface="Arial" pitchFamily="34" charset="0"/>
          </a:endParaRPr>
        </a:p>
      </dgm:t>
    </dgm:pt>
    <dgm:pt modelId="{7898EB33-DDCB-48FE-B54E-0128786DA042}" type="parTrans" cxnId="{62358800-6CEB-402F-B254-7672988C9208}">
      <dgm:prSet/>
      <dgm:spPr/>
      <dgm:t>
        <a:bodyPr/>
        <a:lstStyle/>
        <a:p>
          <a:endParaRPr lang="en-US"/>
        </a:p>
      </dgm:t>
    </dgm:pt>
    <dgm:pt modelId="{1FDC3A22-C55D-48C3-9B90-AC187632CA9C}" type="sibTrans" cxnId="{62358800-6CEB-402F-B254-7672988C9208}">
      <dgm:prSet/>
      <dgm:spPr/>
      <dgm:t>
        <a:bodyPr/>
        <a:lstStyle/>
        <a:p>
          <a:endParaRPr lang="en-US"/>
        </a:p>
      </dgm:t>
    </dgm:pt>
    <dgm:pt modelId="{8B1CE786-258E-4664-83B2-25DC5E46EEBD}">
      <dgm:prSet/>
      <dgm:spPr/>
      <dgm:t>
        <a:bodyPr/>
        <a:lstStyle/>
        <a:p>
          <a:r>
            <a:rPr lang="mn-MN" b="1">
              <a:latin typeface="Arial" pitchFamily="34" charset="0"/>
              <a:cs typeface="Arial" pitchFamily="34" charset="0"/>
            </a:rPr>
            <a:t>мөнгөн торгууль ногдуулах </a:t>
          </a:r>
          <a:endParaRPr lang="mn-MN" b="1" dirty="0">
            <a:latin typeface="Arial" pitchFamily="34" charset="0"/>
            <a:cs typeface="Arial" pitchFamily="34" charset="0"/>
          </a:endParaRPr>
        </a:p>
      </dgm:t>
    </dgm:pt>
    <dgm:pt modelId="{63BA7DE1-D156-4850-9D8E-ED9A330BAC79}" type="parTrans" cxnId="{2D982523-F410-4980-831E-FF778DDA2D06}">
      <dgm:prSet/>
      <dgm:spPr/>
      <dgm:t>
        <a:bodyPr/>
        <a:lstStyle/>
        <a:p>
          <a:endParaRPr lang="en-US"/>
        </a:p>
      </dgm:t>
    </dgm:pt>
    <dgm:pt modelId="{D399087F-EE31-4190-9F82-A5C875DB1CFB}" type="sibTrans" cxnId="{2D982523-F410-4980-831E-FF778DDA2D06}">
      <dgm:prSet/>
      <dgm:spPr/>
      <dgm:t>
        <a:bodyPr/>
        <a:lstStyle/>
        <a:p>
          <a:endParaRPr lang="en-US"/>
        </a:p>
      </dgm:t>
    </dgm:pt>
    <dgm:pt modelId="{DC61415C-C7B8-48B8-A632-D3E330162B4C}">
      <dgm:prSet/>
      <dgm:spPr/>
      <dgm:t>
        <a:bodyPr/>
        <a:lstStyle/>
        <a:p>
          <a:r>
            <a:rPr lang="mn-MN" b="1">
              <a:latin typeface="Arial" pitchFamily="34" charset="0"/>
              <a:cs typeface="Arial" pitchFamily="34" charset="0"/>
            </a:rPr>
            <a:t>хууль бус үйл ажиллагааг нь хүчингүй болгох </a:t>
          </a:r>
          <a:endParaRPr lang="mn-MN" b="1" dirty="0">
            <a:latin typeface="Arial" pitchFamily="34" charset="0"/>
            <a:cs typeface="Arial" pitchFamily="34" charset="0"/>
          </a:endParaRPr>
        </a:p>
      </dgm:t>
    </dgm:pt>
    <dgm:pt modelId="{07B41DA5-F153-4291-BA62-DDBEF1A3537A}" type="parTrans" cxnId="{9172095B-B9C5-4AA7-84BE-5543C45C1A58}">
      <dgm:prSet/>
      <dgm:spPr/>
      <dgm:t>
        <a:bodyPr/>
        <a:lstStyle/>
        <a:p>
          <a:endParaRPr lang="en-US"/>
        </a:p>
      </dgm:t>
    </dgm:pt>
    <dgm:pt modelId="{529F206C-382C-43D4-AB17-92504E0D4BC9}" type="sibTrans" cxnId="{9172095B-B9C5-4AA7-84BE-5543C45C1A58}">
      <dgm:prSet/>
      <dgm:spPr/>
      <dgm:t>
        <a:bodyPr/>
        <a:lstStyle/>
        <a:p>
          <a:endParaRPr lang="en-US"/>
        </a:p>
      </dgm:t>
    </dgm:pt>
    <dgm:pt modelId="{707A542A-4CF1-42FA-AE57-4A666B04CBAE}">
      <dgm:prSet/>
      <dgm:spPr/>
      <dgm:t>
        <a:bodyPr/>
        <a:lstStyle/>
        <a:p>
          <a:r>
            <a:rPr lang="mn-MN" b="1">
              <a:latin typeface="Arial" pitchFamily="34" charset="0"/>
              <a:cs typeface="Arial" pitchFamily="34" charset="0"/>
            </a:rPr>
            <a:t>албан тушаалаас бууруулах</a:t>
          </a:r>
          <a:endParaRPr lang="mn-MN" b="1" dirty="0">
            <a:latin typeface="Arial" pitchFamily="34" charset="0"/>
            <a:cs typeface="Arial" pitchFamily="34" charset="0"/>
          </a:endParaRPr>
        </a:p>
      </dgm:t>
    </dgm:pt>
    <dgm:pt modelId="{910ED285-5CCC-41D0-A2CD-112E4F324166}" type="parTrans" cxnId="{4790712F-6E1C-40B0-8D6C-649BBE9EDE04}">
      <dgm:prSet/>
      <dgm:spPr/>
      <dgm:t>
        <a:bodyPr/>
        <a:lstStyle/>
        <a:p>
          <a:endParaRPr lang="en-US"/>
        </a:p>
      </dgm:t>
    </dgm:pt>
    <dgm:pt modelId="{CFE5581E-0E26-4706-88B6-15D574223358}" type="sibTrans" cxnId="{4790712F-6E1C-40B0-8D6C-649BBE9EDE04}">
      <dgm:prSet/>
      <dgm:spPr/>
      <dgm:t>
        <a:bodyPr/>
        <a:lstStyle/>
        <a:p>
          <a:endParaRPr lang="en-US"/>
        </a:p>
      </dgm:t>
    </dgm:pt>
    <dgm:pt modelId="{09869119-4315-40E9-8231-CBE3DC300185}">
      <dgm:prSet/>
      <dgm:spPr/>
      <dgm:t>
        <a:bodyPr/>
        <a:lstStyle/>
        <a:p>
          <a:r>
            <a:rPr lang="mn-MN" b="1">
              <a:latin typeface="Arial" pitchFamily="34" charset="0"/>
              <a:cs typeface="Arial" pitchFamily="34" charset="0"/>
            </a:rPr>
            <a:t>нийтийн албанаас халах </a:t>
          </a:r>
          <a:endParaRPr lang="mn-MN" b="1" dirty="0">
            <a:latin typeface="Arial" pitchFamily="34" charset="0"/>
            <a:cs typeface="Arial" pitchFamily="34" charset="0"/>
          </a:endParaRPr>
        </a:p>
      </dgm:t>
    </dgm:pt>
    <dgm:pt modelId="{B60AA704-8591-4B09-B51F-B931092BD689}" type="parTrans" cxnId="{11C44599-B8A9-4430-B870-8486FCA28368}">
      <dgm:prSet/>
      <dgm:spPr/>
      <dgm:t>
        <a:bodyPr/>
        <a:lstStyle/>
        <a:p>
          <a:endParaRPr lang="en-US"/>
        </a:p>
      </dgm:t>
    </dgm:pt>
    <dgm:pt modelId="{4B8B986B-ABAC-42DA-9F4A-3CC21C58BC6A}" type="sibTrans" cxnId="{11C44599-B8A9-4430-B870-8486FCA28368}">
      <dgm:prSet/>
      <dgm:spPr/>
      <dgm:t>
        <a:bodyPr/>
        <a:lstStyle/>
        <a:p>
          <a:endParaRPr lang="en-US"/>
        </a:p>
      </dgm:t>
    </dgm:pt>
    <dgm:pt modelId="{9C7E0A73-1459-4C0B-A75C-C124F86D5932}" type="pres">
      <dgm:prSet presAssocID="{FE972E56-CD58-4F59-AE70-E2EF9419A7C1}" presName="CompostProcess" presStyleCnt="0">
        <dgm:presLayoutVars>
          <dgm:dir/>
          <dgm:resizeHandles val="exact"/>
        </dgm:presLayoutVars>
      </dgm:prSet>
      <dgm:spPr/>
    </dgm:pt>
    <dgm:pt modelId="{D37BD673-CF16-4AF5-8871-4E0AD1101AB3}" type="pres">
      <dgm:prSet presAssocID="{FE972E56-CD58-4F59-AE70-E2EF9419A7C1}" presName="arrow" presStyleLbl="bgShp" presStyleIdx="0" presStyleCnt="1" custScaleX="117647" custLinFactNeighborX="-118" custLinFactNeighborY="-4924"/>
      <dgm:spPr/>
    </dgm:pt>
    <dgm:pt modelId="{7552C58A-4621-4962-92A7-FB94F6A401EB}" type="pres">
      <dgm:prSet presAssocID="{FE972E56-CD58-4F59-AE70-E2EF9419A7C1}" presName="linearProcess" presStyleCnt="0"/>
      <dgm:spPr/>
    </dgm:pt>
    <dgm:pt modelId="{40415AC1-88C1-4A50-813F-33CB5C7D714A}" type="pres">
      <dgm:prSet presAssocID="{FA0A344A-29DC-46E7-A406-F33AF4D79571}" presName="textNode" presStyleLbl="node1" presStyleIdx="0" presStyleCnt="6">
        <dgm:presLayoutVars>
          <dgm:bulletEnabled val="1"/>
        </dgm:presLayoutVars>
      </dgm:prSet>
      <dgm:spPr/>
    </dgm:pt>
    <dgm:pt modelId="{2B57EF8F-D812-4840-9DDB-A9621AAB4E86}" type="pres">
      <dgm:prSet presAssocID="{A7B612C2-8AA3-404E-95A9-1508793AF300}" presName="sibTrans" presStyleCnt="0"/>
      <dgm:spPr/>
    </dgm:pt>
    <dgm:pt modelId="{B69E5957-ED4A-4988-9B09-F6929CB24360}" type="pres">
      <dgm:prSet presAssocID="{A4A9ACE4-4AFA-4C8D-9F86-EDB97868A755}" presName="textNode" presStyleLbl="node1" presStyleIdx="1" presStyleCnt="6">
        <dgm:presLayoutVars>
          <dgm:bulletEnabled val="1"/>
        </dgm:presLayoutVars>
      </dgm:prSet>
      <dgm:spPr/>
    </dgm:pt>
    <dgm:pt modelId="{DCAC25F1-D6E7-4101-BB69-2128BF989EE1}" type="pres">
      <dgm:prSet presAssocID="{1FDC3A22-C55D-48C3-9B90-AC187632CA9C}" presName="sibTrans" presStyleCnt="0"/>
      <dgm:spPr/>
    </dgm:pt>
    <dgm:pt modelId="{DB93919B-AF23-4E24-BDF5-A758E82CD2A3}" type="pres">
      <dgm:prSet presAssocID="{8B1CE786-258E-4664-83B2-25DC5E46EEBD}" presName="textNode" presStyleLbl="node1" presStyleIdx="2" presStyleCnt="6">
        <dgm:presLayoutVars>
          <dgm:bulletEnabled val="1"/>
        </dgm:presLayoutVars>
      </dgm:prSet>
      <dgm:spPr/>
    </dgm:pt>
    <dgm:pt modelId="{2E9612B3-0984-49BA-BFA6-E532EEB23FF1}" type="pres">
      <dgm:prSet presAssocID="{D399087F-EE31-4190-9F82-A5C875DB1CFB}" presName="sibTrans" presStyleCnt="0"/>
      <dgm:spPr/>
    </dgm:pt>
    <dgm:pt modelId="{C1423703-2F6E-474C-857B-BC79E89ADA07}" type="pres">
      <dgm:prSet presAssocID="{DC61415C-C7B8-48B8-A632-D3E330162B4C}" presName="textNode" presStyleLbl="node1" presStyleIdx="3" presStyleCnt="6">
        <dgm:presLayoutVars>
          <dgm:bulletEnabled val="1"/>
        </dgm:presLayoutVars>
      </dgm:prSet>
      <dgm:spPr/>
    </dgm:pt>
    <dgm:pt modelId="{7D885EB5-2C39-4131-B168-36361CB93A1C}" type="pres">
      <dgm:prSet presAssocID="{529F206C-382C-43D4-AB17-92504E0D4BC9}" presName="sibTrans" presStyleCnt="0"/>
      <dgm:spPr/>
    </dgm:pt>
    <dgm:pt modelId="{55F964C5-1732-46B6-BD58-87E4E215ED20}" type="pres">
      <dgm:prSet presAssocID="{707A542A-4CF1-42FA-AE57-4A666B04CBAE}" presName="textNode" presStyleLbl="node1" presStyleIdx="4" presStyleCnt="6">
        <dgm:presLayoutVars>
          <dgm:bulletEnabled val="1"/>
        </dgm:presLayoutVars>
      </dgm:prSet>
      <dgm:spPr/>
    </dgm:pt>
    <dgm:pt modelId="{91932BCA-AEBB-4E01-9673-F4CF97058789}" type="pres">
      <dgm:prSet presAssocID="{CFE5581E-0E26-4706-88B6-15D574223358}" presName="sibTrans" presStyleCnt="0"/>
      <dgm:spPr/>
    </dgm:pt>
    <dgm:pt modelId="{DC315D7B-64E5-4D53-B8B4-BD84B9254A13}" type="pres">
      <dgm:prSet presAssocID="{09869119-4315-40E9-8231-CBE3DC300185}" presName="textNode" presStyleLbl="node1" presStyleIdx="5" presStyleCnt="6">
        <dgm:presLayoutVars>
          <dgm:bulletEnabled val="1"/>
        </dgm:presLayoutVars>
      </dgm:prSet>
      <dgm:spPr/>
    </dgm:pt>
  </dgm:ptLst>
  <dgm:cxnLst>
    <dgm:cxn modelId="{62358800-6CEB-402F-B254-7672988C9208}" srcId="{FE972E56-CD58-4F59-AE70-E2EF9419A7C1}" destId="{A4A9ACE4-4AFA-4C8D-9F86-EDB97868A755}" srcOrd="1" destOrd="0" parTransId="{7898EB33-DDCB-48FE-B54E-0128786DA042}" sibTransId="{1FDC3A22-C55D-48C3-9B90-AC187632CA9C}"/>
    <dgm:cxn modelId="{2E828D09-C193-4764-8D68-AD0497421CE5}" srcId="{FE972E56-CD58-4F59-AE70-E2EF9419A7C1}" destId="{FA0A344A-29DC-46E7-A406-F33AF4D79571}" srcOrd="0" destOrd="0" parTransId="{6D1140B7-2676-4DA5-A7A4-E057D3AC24FD}" sibTransId="{A7B612C2-8AA3-404E-95A9-1508793AF300}"/>
    <dgm:cxn modelId="{CA656115-FDC9-4C06-BC15-011C2851924A}" type="presOf" srcId="{707A542A-4CF1-42FA-AE57-4A666B04CBAE}" destId="{55F964C5-1732-46B6-BD58-87E4E215ED20}" srcOrd="0" destOrd="0" presId="urn:microsoft.com/office/officeart/2005/8/layout/hProcess9"/>
    <dgm:cxn modelId="{2D982523-F410-4980-831E-FF778DDA2D06}" srcId="{FE972E56-CD58-4F59-AE70-E2EF9419A7C1}" destId="{8B1CE786-258E-4664-83B2-25DC5E46EEBD}" srcOrd="2" destOrd="0" parTransId="{63BA7DE1-D156-4850-9D8E-ED9A330BAC79}" sibTransId="{D399087F-EE31-4190-9F82-A5C875DB1CFB}"/>
    <dgm:cxn modelId="{4790712F-6E1C-40B0-8D6C-649BBE9EDE04}" srcId="{FE972E56-CD58-4F59-AE70-E2EF9419A7C1}" destId="{707A542A-4CF1-42FA-AE57-4A666B04CBAE}" srcOrd="4" destOrd="0" parTransId="{910ED285-5CCC-41D0-A2CD-112E4F324166}" sibTransId="{CFE5581E-0E26-4706-88B6-15D574223358}"/>
    <dgm:cxn modelId="{8E99BC3A-9891-428A-AFB8-ED0D98861138}" type="presOf" srcId="{DC61415C-C7B8-48B8-A632-D3E330162B4C}" destId="{C1423703-2F6E-474C-857B-BC79E89ADA07}" srcOrd="0" destOrd="0" presId="urn:microsoft.com/office/officeart/2005/8/layout/hProcess9"/>
    <dgm:cxn modelId="{9172095B-B9C5-4AA7-84BE-5543C45C1A58}" srcId="{FE972E56-CD58-4F59-AE70-E2EF9419A7C1}" destId="{DC61415C-C7B8-48B8-A632-D3E330162B4C}" srcOrd="3" destOrd="0" parTransId="{07B41DA5-F153-4291-BA62-DDBEF1A3537A}" sibTransId="{529F206C-382C-43D4-AB17-92504E0D4BC9}"/>
    <dgm:cxn modelId="{5B6DCC66-4AE2-4356-BD06-2C321440E81D}" type="presOf" srcId="{FA0A344A-29DC-46E7-A406-F33AF4D79571}" destId="{40415AC1-88C1-4A50-813F-33CB5C7D714A}" srcOrd="0" destOrd="0" presId="urn:microsoft.com/office/officeart/2005/8/layout/hProcess9"/>
    <dgm:cxn modelId="{C9E9046F-3352-4991-94B4-CB42DE6801DB}" type="presOf" srcId="{09869119-4315-40E9-8231-CBE3DC300185}" destId="{DC315D7B-64E5-4D53-B8B4-BD84B9254A13}" srcOrd="0" destOrd="0" presId="urn:microsoft.com/office/officeart/2005/8/layout/hProcess9"/>
    <dgm:cxn modelId="{7EBE6092-A090-44D2-B759-88909F5376C5}" type="presOf" srcId="{8B1CE786-258E-4664-83B2-25DC5E46EEBD}" destId="{DB93919B-AF23-4E24-BDF5-A758E82CD2A3}" srcOrd="0" destOrd="0" presId="urn:microsoft.com/office/officeart/2005/8/layout/hProcess9"/>
    <dgm:cxn modelId="{11C44599-B8A9-4430-B870-8486FCA28368}" srcId="{FE972E56-CD58-4F59-AE70-E2EF9419A7C1}" destId="{09869119-4315-40E9-8231-CBE3DC300185}" srcOrd="5" destOrd="0" parTransId="{B60AA704-8591-4B09-B51F-B931092BD689}" sibTransId="{4B8B986B-ABAC-42DA-9F4A-3CC21C58BC6A}"/>
    <dgm:cxn modelId="{0F2851CA-707C-46C8-AF73-77F87B0FBD2F}" type="presOf" srcId="{FE972E56-CD58-4F59-AE70-E2EF9419A7C1}" destId="{9C7E0A73-1459-4C0B-A75C-C124F86D5932}" srcOrd="0" destOrd="0" presId="urn:microsoft.com/office/officeart/2005/8/layout/hProcess9"/>
    <dgm:cxn modelId="{F367A9EE-39D8-4531-99E0-A11CC584E3B8}" type="presOf" srcId="{A4A9ACE4-4AFA-4C8D-9F86-EDB97868A755}" destId="{B69E5957-ED4A-4988-9B09-F6929CB24360}" srcOrd="0" destOrd="0" presId="urn:microsoft.com/office/officeart/2005/8/layout/hProcess9"/>
    <dgm:cxn modelId="{D3104B4C-A450-46B9-A227-EC23F9FDB34D}" type="presParOf" srcId="{9C7E0A73-1459-4C0B-A75C-C124F86D5932}" destId="{D37BD673-CF16-4AF5-8871-4E0AD1101AB3}" srcOrd="0" destOrd="0" presId="urn:microsoft.com/office/officeart/2005/8/layout/hProcess9"/>
    <dgm:cxn modelId="{086C3D8A-1E79-456E-917A-CD73ABCDA58B}" type="presParOf" srcId="{9C7E0A73-1459-4C0B-A75C-C124F86D5932}" destId="{7552C58A-4621-4962-92A7-FB94F6A401EB}" srcOrd="1" destOrd="0" presId="urn:microsoft.com/office/officeart/2005/8/layout/hProcess9"/>
    <dgm:cxn modelId="{39619399-AFAC-4B0D-AE94-491FFE0E49A3}" type="presParOf" srcId="{7552C58A-4621-4962-92A7-FB94F6A401EB}" destId="{40415AC1-88C1-4A50-813F-33CB5C7D714A}" srcOrd="0" destOrd="0" presId="urn:microsoft.com/office/officeart/2005/8/layout/hProcess9"/>
    <dgm:cxn modelId="{FF8FF9CB-34BF-4176-84F4-437D57A78E88}" type="presParOf" srcId="{7552C58A-4621-4962-92A7-FB94F6A401EB}" destId="{2B57EF8F-D812-4840-9DDB-A9621AAB4E86}" srcOrd="1" destOrd="0" presId="urn:microsoft.com/office/officeart/2005/8/layout/hProcess9"/>
    <dgm:cxn modelId="{4A76D3FD-DBCF-45DD-987F-B2F1AC1FF885}" type="presParOf" srcId="{7552C58A-4621-4962-92A7-FB94F6A401EB}" destId="{B69E5957-ED4A-4988-9B09-F6929CB24360}" srcOrd="2" destOrd="0" presId="urn:microsoft.com/office/officeart/2005/8/layout/hProcess9"/>
    <dgm:cxn modelId="{114143B3-E410-4244-A3BD-5E5F29DBA98A}" type="presParOf" srcId="{7552C58A-4621-4962-92A7-FB94F6A401EB}" destId="{DCAC25F1-D6E7-4101-BB69-2128BF989EE1}" srcOrd="3" destOrd="0" presId="urn:microsoft.com/office/officeart/2005/8/layout/hProcess9"/>
    <dgm:cxn modelId="{F9AE862A-7BE6-4109-B5E3-8F034BF170FD}" type="presParOf" srcId="{7552C58A-4621-4962-92A7-FB94F6A401EB}" destId="{DB93919B-AF23-4E24-BDF5-A758E82CD2A3}" srcOrd="4" destOrd="0" presId="urn:microsoft.com/office/officeart/2005/8/layout/hProcess9"/>
    <dgm:cxn modelId="{5FA03FE4-6E53-406D-868F-768FEB85EA30}" type="presParOf" srcId="{7552C58A-4621-4962-92A7-FB94F6A401EB}" destId="{2E9612B3-0984-49BA-BFA6-E532EEB23FF1}" srcOrd="5" destOrd="0" presId="urn:microsoft.com/office/officeart/2005/8/layout/hProcess9"/>
    <dgm:cxn modelId="{31EA7A8E-094F-4A78-8ED5-B342A5F1BA80}" type="presParOf" srcId="{7552C58A-4621-4962-92A7-FB94F6A401EB}" destId="{C1423703-2F6E-474C-857B-BC79E89ADA07}" srcOrd="6" destOrd="0" presId="urn:microsoft.com/office/officeart/2005/8/layout/hProcess9"/>
    <dgm:cxn modelId="{1DDB8603-BE9D-47EB-9124-EEC7329CA619}" type="presParOf" srcId="{7552C58A-4621-4962-92A7-FB94F6A401EB}" destId="{7D885EB5-2C39-4131-B168-36361CB93A1C}" srcOrd="7" destOrd="0" presId="urn:microsoft.com/office/officeart/2005/8/layout/hProcess9"/>
    <dgm:cxn modelId="{F12A3FD2-FF23-42AB-AFBD-0A694B8B67F7}" type="presParOf" srcId="{7552C58A-4621-4962-92A7-FB94F6A401EB}" destId="{55F964C5-1732-46B6-BD58-87E4E215ED20}" srcOrd="8" destOrd="0" presId="urn:microsoft.com/office/officeart/2005/8/layout/hProcess9"/>
    <dgm:cxn modelId="{6B3740F4-CD41-4162-8357-E2389C9E35EC}" type="presParOf" srcId="{7552C58A-4621-4962-92A7-FB94F6A401EB}" destId="{91932BCA-AEBB-4E01-9673-F4CF97058789}" srcOrd="9" destOrd="0" presId="urn:microsoft.com/office/officeart/2005/8/layout/hProcess9"/>
    <dgm:cxn modelId="{A5ADC46B-991D-42BE-BDA2-043B40E6D0A0}" type="presParOf" srcId="{7552C58A-4621-4962-92A7-FB94F6A401EB}" destId="{DC315D7B-64E5-4D53-B8B4-BD84B9254A1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561531-6F7B-42F6-BBA8-FC202E868CDD}"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0322006D-4C46-4CEA-BC04-E2F3D2B7E5C7}">
      <dgm:prSet phldrT="[Text]"/>
      <dgm:spPr/>
      <dgm:t>
        <a:bodyPr/>
        <a:lstStyle/>
        <a:p>
          <a:r>
            <a:rPr lang="mn-MN" dirty="0">
              <a:latin typeface="Arial" panose="020B0604020202020204" pitchFamily="34" charset="0"/>
              <a:cs typeface="Arial" panose="020B0604020202020204" pitchFamily="34" charset="0"/>
            </a:rPr>
            <a:t>Төрийн байгууллага</a:t>
          </a:r>
          <a:endParaRPr lang="en-US" dirty="0">
            <a:latin typeface="Arial" panose="020B0604020202020204" pitchFamily="34" charset="0"/>
            <a:cs typeface="Arial" panose="020B0604020202020204" pitchFamily="34" charset="0"/>
          </a:endParaRPr>
        </a:p>
      </dgm:t>
    </dgm:pt>
    <dgm:pt modelId="{01B5A8DC-7F39-4ED4-A544-7FB6BE33773D}" type="parTrans" cxnId="{559499B3-DEC2-4135-935B-5B08B8CE3511}">
      <dgm:prSet/>
      <dgm:spPr/>
      <dgm:t>
        <a:bodyPr/>
        <a:lstStyle/>
        <a:p>
          <a:endParaRPr lang="en-US">
            <a:latin typeface="Arial" panose="020B0604020202020204" pitchFamily="34" charset="0"/>
            <a:cs typeface="Arial" panose="020B0604020202020204" pitchFamily="34" charset="0"/>
          </a:endParaRPr>
        </a:p>
      </dgm:t>
    </dgm:pt>
    <dgm:pt modelId="{D0CF8D30-C5AB-4D3A-8450-A1C46B80DD47}" type="sibTrans" cxnId="{559499B3-DEC2-4135-935B-5B08B8CE3511}">
      <dgm:prSet/>
      <dgm:spPr/>
      <dgm:t>
        <a:bodyPr/>
        <a:lstStyle/>
        <a:p>
          <a:endParaRPr lang="en-US">
            <a:latin typeface="Arial" panose="020B0604020202020204" pitchFamily="34" charset="0"/>
            <a:cs typeface="Arial" panose="020B0604020202020204" pitchFamily="34" charset="0"/>
          </a:endParaRPr>
        </a:p>
      </dgm:t>
    </dgm:pt>
    <dgm:pt modelId="{D24C08EE-4513-4DE5-A3CD-ABE4B00E06A8}">
      <dgm:prSet phldrT="[Text]"/>
      <dgm:spPr/>
      <dgm:t>
        <a:bodyPr/>
        <a:lstStyle/>
        <a:p>
          <a:r>
            <a:rPr lang="mn-MN" b="0" dirty="0">
              <a:solidFill>
                <a:schemeClr val="accent2">
                  <a:lumMod val="50000"/>
                </a:schemeClr>
              </a:solidFill>
              <a:latin typeface="Arial" panose="020B0604020202020204" pitchFamily="34" charset="0"/>
              <a:cs typeface="Arial" panose="020B0604020202020204" pitchFamily="34" charset="0"/>
            </a:rPr>
            <a:t>Хориглох зүйл</a:t>
          </a:r>
          <a:endParaRPr lang="en-US" b="0" dirty="0">
            <a:solidFill>
              <a:schemeClr val="accent2">
                <a:lumMod val="50000"/>
              </a:schemeClr>
            </a:solidFill>
            <a:latin typeface="Arial" panose="020B0604020202020204" pitchFamily="34" charset="0"/>
            <a:cs typeface="Arial" panose="020B0604020202020204" pitchFamily="34" charset="0"/>
          </a:endParaRPr>
        </a:p>
      </dgm:t>
    </dgm:pt>
    <dgm:pt modelId="{7647C3DB-B738-48F7-A8F6-4ACBB09A9198}" type="parTrans" cxnId="{22CA14ED-BDC6-4EEB-8CE3-AFAA6FBB06E3}">
      <dgm:prSet/>
      <dgm:spPr/>
      <dgm:t>
        <a:bodyPr/>
        <a:lstStyle/>
        <a:p>
          <a:endParaRPr lang="en-US">
            <a:latin typeface="Arial" panose="020B0604020202020204" pitchFamily="34" charset="0"/>
            <a:cs typeface="Arial" panose="020B0604020202020204" pitchFamily="34" charset="0"/>
          </a:endParaRPr>
        </a:p>
      </dgm:t>
    </dgm:pt>
    <dgm:pt modelId="{845F5ACC-864B-4508-B374-4ADFAC2E0BF4}" type="sibTrans" cxnId="{22CA14ED-BDC6-4EEB-8CE3-AFAA6FBB06E3}">
      <dgm:prSet/>
      <dgm:spPr/>
      <dgm:t>
        <a:bodyPr/>
        <a:lstStyle/>
        <a:p>
          <a:endParaRPr lang="en-US">
            <a:latin typeface="Arial" panose="020B0604020202020204" pitchFamily="34" charset="0"/>
            <a:cs typeface="Arial" panose="020B0604020202020204" pitchFamily="34" charset="0"/>
          </a:endParaRPr>
        </a:p>
      </dgm:t>
    </dgm:pt>
    <dgm:pt modelId="{F36B9899-83DB-42E7-9D0F-40BE13653394}">
      <dgm:prSet phldrT="[Text]"/>
      <dgm:spPr/>
      <dgm:t>
        <a:bodyPr/>
        <a:lstStyle/>
        <a:p>
          <a:r>
            <a:rPr lang="mn-MN" dirty="0">
              <a:latin typeface="Arial" panose="020B0604020202020204" pitchFamily="34" charset="0"/>
              <a:cs typeface="Arial" panose="020B0604020202020204" pitchFamily="34" charset="0"/>
            </a:rPr>
            <a:t>Төрийн байгууллагын удирдлага</a:t>
          </a:r>
          <a:endParaRPr lang="en-US" dirty="0">
            <a:latin typeface="Arial" panose="020B0604020202020204" pitchFamily="34" charset="0"/>
            <a:cs typeface="Arial" panose="020B0604020202020204" pitchFamily="34" charset="0"/>
          </a:endParaRPr>
        </a:p>
      </dgm:t>
    </dgm:pt>
    <dgm:pt modelId="{646BA940-666E-433A-A31D-85D13F271AC7}" type="parTrans" cxnId="{D9C642F4-05E0-47E2-B379-FFC8B940C8C8}">
      <dgm:prSet/>
      <dgm:spPr/>
      <dgm:t>
        <a:bodyPr/>
        <a:lstStyle/>
        <a:p>
          <a:endParaRPr lang="en-US">
            <a:latin typeface="Arial" panose="020B0604020202020204" pitchFamily="34" charset="0"/>
            <a:cs typeface="Arial" panose="020B0604020202020204" pitchFamily="34" charset="0"/>
          </a:endParaRPr>
        </a:p>
      </dgm:t>
    </dgm:pt>
    <dgm:pt modelId="{6E771879-E0D0-42C6-A0CA-2190CD2AE627}" type="sibTrans" cxnId="{D9C642F4-05E0-47E2-B379-FFC8B940C8C8}">
      <dgm:prSet/>
      <dgm:spPr/>
      <dgm:t>
        <a:bodyPr/>
        <a:lstStyle/>
        <a:p>
          <a:endParaRPr lang="en-US">
            <a:latin typeface="Arial" panose="020B0604020202020204" pitchFamily="34" charset="0"/>
            <a:cs typeface="Arial" panose="020B0604020202020204" pitchFamily="34" charset="0"/>
          </a:endParaRPr>
        </a:p>
      </dgm:t>
    </dgm:pt>
    <dgm:pt modelId="{965AE4C8-8BC9-4D0D-8DB9-E01A5AF7B043}">
      <dgm:prSet phldrT="[Text]"/>
      <dgm:spPr/>
      <dgm:t>
        <a:bodyPr/>
        <a:lstStyle/>
        <a:p>
          <a:r>
            <a:rPr lang="mn-MN" b="0" dirty="0">
              <a:solidFill>
                <a:schemeClr val="accent2">
                  <a:lumMod val="50000"/>
                </a:schemeClr>
              </a:solidFill>
              <a:latin typeface="Arial" panose="020B0604020202020204" pitchFamily="34" charset="0"/>
              <a:cs typeface="Arial" panose="020B0604020202020204" pitchFamily="34" charset="0"/>
            </a:rPr>
            <a:t>Нийтлэг үүрэг</a:t>
          </a:r>
          <a:endParaRPr lang="en-US" b="0" dirty="0">
            <a:solidFill>
              <a:schemeClr val="accent2">
                <a:lumMod val="50000"/>
              </a:schemeClr>
            </a:solidFill>
            <a:latin typeface="Arial" panose="020B0604020202020204" pitchFamily="34" charset="0"/>
            <a:cs typeface="Arial" panose="020B0604020202020204" pitchFamily="34" charset="0"/>
          </a:endParaRPr>
        </a:p>
      </dgm:t>
    </dgm:pt>
    <dgm:pt modelId="{A11DEA00-471D-4059-87B2-0E36160E5A6B}" type="parTrans" cxnId="{11ACDC2F-6B12-4545-9B1A-5B24D347DD17}">
      <dgm:prSet/>
      <dgm:spPr/>
      <dgm:t>
        <a:bodyPr/>
        <a:lstStyle/>
        <a:p>
          <a:endParaRPr lang="en-US">
            <a:latin typeface="Arial" panose="020B0604020202020204" pitchFamily="34" charset="0"/>
            <a:cs typeface="Arial" panose="020B0604020202020204" pitchFamily="34" charset="0"/>
          </a:endParaRPr>
        </a:p>
      </dgm:t>
    </dgm:pt>
    <dgm:pt modelId="{0511AEB4-F3D9-4825-BFDB-907E7732BCBD}" type="sibTrans" cxnId="{11ACDC2F-6B12-4545-9B1A-5B24D347DD17}">
      <dgm:prSet/>
      <dgm:spPr/>
      <dgm:t>
        <a:bodyPr/>
        <a:lstStyle/>
        <a:p>
          <a:endParaRPr lang="en-US">
            <a:latin typeface="Arial" panose="020B0604020202020204" pitchFamily="34" charset="0"/>
            <a:cs typeface="Arial" panose="020B0604020202020204" pitchFamily="34" charset="0"/>
          </a:endParaRPr>
        </a:p>
      </dgm:t>
    </dgm:pt>
    <dgm:pt modelId="{BBA6DCB2-48FE-4BFF-A485-1C5EF91D3EC5}">
      <dgm:prSet phldrT="[Text]"/>
      <dgm:spPr/>
      <dgm:t>
        <a:bodyPr/>
        <a:lstStyle/>
        <a:p>
          <a:r>
            <a:rPr lang="mn-MN" dirty="0">
              <a:latin typeface="Arial" panose="020B0604020202020204" pitchFamily="34" charset="0"/>
              <a:cs typeface="Arial" panose="020B0604020202020204" pitchFamily="34" charset="0"/>
            </a:rPr>
            <a:t>Албан тушаалтанд</a:t>
          </a:r>
          <a:endParaRPr lang="en-US" dirty="0">
            <a:latin typeface="Arial" panose="020B0604020202020204" pitchFamily="34" charset="0"/>
            <a:cs typeface="Arial" panose="020B0604020202020204" pitchFamily="34" charset="0"/>
          </a:endParaRPr>
        </a:p>
      </dgm:t>
    </dgm:pt>
    <dgm:pt modelId="{EF6474E1-239A-4430-86D3-FBEB863B2678}" type="parTrans" cxnId="{7986984D-D9F8-46B0-BE51-06D83F941B96}">
      <dgm:prSet/>
      <dgm:spPr/>
      <dgm:t>
        <a:bodyPr/>
        <a:lstStyle/>
        <a:p>
          <a:endParaRPr lang="en-US">
            <a:latin typeface="Arial" panose="020B0604020202020204" pitchFamily="34" charset="0"/>
            <a:cs typeface="Arial" panose="020B0604020202020204" pitchFamily="34" charset="0"/>
          </a:endParaRPr>
        </a:p>
      </dgm:t>
    </dgm:pt>
    <dgm:pt modelId="{7670CFC9-F266-4B77-BAD6-1AA1CE8B0D51}" type="sibTrans" cxnId="{7986984D-D9F8-46B0-BE51-06D83F941B96}">
      <dgm:prSet/>
      <dgm:spPr/>
      <dgm:t>
        <a:bodyPr/>
        <a:lstStyle/>
        <a:p>
          <a:endParaRPr lang="en-US">
            <a:latin typeface="Arial" panose="020B0604020202020204" pitchFamily="34" charset="0"/>
            <a:cs typeface="Arial" panose="020B0604020202020204" pitchFamily="34" charset="0"/>
          </a:endParaRPr>
        </a:p>
      </dgm:t>
    </dgm:pt>
    <dgm:pt modelId="{9F6DC006-E23F-43BF-B6D7-9293E341E247}">
      <dgm:prSet/>
      <dgm:spPr/>
      <dgm:t>
        <a:bodyPr/>
        <a:lstStyle/>
        <a:p>
          <a:pPr algn="ctr"/>
          <a:r>
            <a:rPr lang="mn-MN" b="0" dirty="0">
              <a:solidFill>
                <a:schemeClr val="accent2">
                  <a:lumMod val="50000"/>
                </a:schemeClr>
              </a:solidFill>
              <a:latin typeface="Arial" panose="020B0604020202020204" pitchFamily="34" charset="0"/>
              <a:cs typeface="Arial" panose="020B0604020202020204" pitchFamily="34" charset="0"/>
            </a:rPr>
            <a:t>Тодорхой үйл ажиллагааг журамласан</a:t>
          </a:r>
          <a:endParaRPr lang="en-US" b="0" dirty="0">
            <a:solidFill>
              <a:schemeClr val="accent2">
                <a:lumMod val="50000"/>
              </a:schemeClr>
            </a:solidFill>
            <a:latin typeface="Arial" panose="020B0604020202020204" pitchFamily="34" charset="0"/>
            <a:cs typeface="Arial" panose="020B0604020202020204" pitchFamily="34" charset="0"/>
          </a:endParaRPr>
        </a:p>
      </dgm:t>
    </dgm:pt>
    <dgm:pt modelId="{11A43F78-7E35-4670-BD72-52335B712557}" type="parTrans" cxnId="{39CA7782-4788-44B1-9692-92D9B34CFD0F}">
      <dgm:prSet/>
      <dgm:spPr/>
      <dgm:t>
        <a:bodyPr/>
        <a:lstStyle/>
        <a:p>
          <a:endParaRPr lang="en-US">
            <a:latin typeface="Arial" panose="020B0604020202020204" pitchFamily="34" charset="0"/>
            <a:cs typeface="Arial" panose="020B0604020202020204" pitchFamily="34" charset="0"/>
          </a:endParaRPr>
        </a:p>
      </dgm:t>
    </dgm:pt>
    <dgm:pt modelId="{B783EE81-0254-495B-BDB5-9B07F070514A}" type="sibTrans" cxnId="{39CA7782-4788-44B1-9692-92D9B34CFD0F}">
      <dgm:prSet/>
      <dgm:spPr/>
      <dgm:t>
        <a:bodyPr/>
        <a:lstStyle/>
        <a:p>
          <a:endParaRPr lang="en-US">
            <a:latin typeface="Arial" panose="020B0604020202020204" pitchFamily="34" charset="0"/>
            <a:cs typeface="Arial" panose="020B0604020202020204" pitchFamily="34" charset="0"/>
          </a:endParaRPr>
        </a:p>
      </dgm:t>
    </dgm:pt>
    <dgm:pt modelId="{D6C7C1E4-9ECC-487E-8D4A-A6361F85D538}" type="pres">
      <dgm:prSet presAssocID="{96561531-6F7B-42F6-BBA8-FC202E868CDD}" presName="Name0" presStyleCnt="0">
        <dgm:presLayoutVars>
          <dgm:dir/>
          <dgm:animLvl val="lvl"/>
          <dgm:resizeHandles val="exact"/>
        </dgm:presLayoutVars>
      </dgm:prSet>
      <dgm:spPr/>
    </dgm:pt>
    <dgm:pt modelId="{9D80670C-C7EB-4912-83E8-F248703A104B}" type="pres">
      <dgm:prSet presAssocID="{0322006D-4C46-4CEA-BC04-E2F3D2B7E5C7}" presName="composite" presStyleCnt="0"/>
      <dgm:spPr/>
    </dgm:pt>
    <dgm:pt modelId="{60B85455-8CE7-487E-AAB4-DBF74F5BCD83}" type="pres">
      <dgm:prSet presAssocID="{0322006D-4C46-4CEA-BC04-E2F3D2B7E5C7}" presName="parTx" presStyleLbl="alignNode1" presStyleIdx="0" presStyleCnt="3">
        <dgm:presLayoutVars>
          <dgm:chMax val="0"/>
          <dgm:chPref val="0"/>
          <dgm:bulletEnabled val="1"/>
        </dgm:presLayoutVars>
      </dgm:prSet>
      <dgm:spPr/>
    </dgm:pt>
    <dgm:pt modelId="{B0A35D75-94EA-4E43-8BDA-74F9BB9CCA0D}" type="pres">
      <dgm:prSet presAssocID="{0322006D-4C46-4CEA-BC04-E2F3D2B7E5C7}" presName="desTx" presStyleLbl="alignAccFollowNode1" presStyleIdx="0" presStyleCnt="3">
        <dgm:presLayoutVars>
          <dgm:bulletEnabled val="1"/>
        </dgm:presLayoutVars>
      </dgm:prSet>
      <dgm:spPr/>
    </dgm:pt>
    <dgm:pt modelId="{D9E569D3-92B4-487A-A462-CBEBB2EBE3C3}" type="pres">
      <dgm:prSet presAssocID="{D0CF8D30-C5AB-4D3A-8450-A1C46B80DD47}" presName="space" presStyleCnt="0"/>
      <dgm:spPr/>
    </dgm:pt>
    <dgm:pt modelId="{03E12A1E-3C6F-4D2C-B603-E667EC49901A}" type="pres">
      <dgm:prSet presAssocID="{F36B9899-83DB-42E7-9D0F-40BE13653394}" presName="composite" presStyleCnt="0"/>
      <dgm:spPr/>
    </dgm:pt>
    <dgm:pt modelId="{09A452F4-9A81-4194-ACC3-B7A4E70DC58A}" type="pres">
      <dgm:prSet presAssocID="{F36B9899-83DB-42E7-9D0F-40BE13653394}" presName="parTx" presStyleLbl="alignNode1" presStyleIdx="1" presStyleCnt="3">
        <dgm:presLayoutVars>
          <dgm:chMax val="0"/>
          <dgm:chPref val="0"/>
          <dgm:bulletEnabled val="1"/>
        </dgm:presLayoutVars>
      </dgm:prSet>
      <dgm:spPr/>
    </dgm:pt>
    <dgm:pt modelId="{9E4C40AD-71C7-4CC6-8E3B-1EE1EBBF3C20}" type="pres">
      <dgm:prSet presAssocID="{F36B9899-83DB-42E7-9D0F-40BE13653394}" presName="desTx" presStyleLbl="alignAccFollowNode1" presStyleIdx="1" presStyleCnt="3">
        <dgm:presLayoutVars>
          <dgm:bulletEnabled val="1"/>
        </dgm:presLayoutVars>
      </dgm:prSet>
      <dgm:spPr/>
    </dgm:pt>
    <dgm:pt modelId="{70C16AFF-3C7A-4478-9702-47FF288E5703}" type="pres">
      <dgm:prSet presAssocID="{6E771879-E0D0-42C6-A0CA-2190CD2AE627}" presName="space" presStyleCnt="0"/>
      <dgm:spPr/>
    </dgm:pt>
    <dgm:pt modelId="{FBFC7ADF-EBCC-425A-A866-13C3E3D6469D}" type="pres">
      <dgm:prSet presAssocID="{BBA6DCB2-48FE-4BFF-A485-1C5EF91D3EC5}" presName="composite" presStyleCnt="0"/>
      <dgm:spPr/>
    </dgm:pt>
    <dgm:pt modelId="{6B5DFF29-4200-4617-A75A-DAEF77F789DB}" type="pres">
      <dgm:prSet presAssocID="{BBA6DCB2-48FE-4BFF-A485-1C5EF91D3EC5}" presName="parTx" presStyleLbl="alignNode1" presStyleIdx="2" presStyleCnt="3">
        <dgm:presLayoutVars>
          <dgm:chMax val="0"/>
          <dgm:chPref val="0"/>
          <dgm:bulletEnabled val="1"/>
        </dgm:presLayoutVars>
      </dgm:prSet>
      <dgm:spPr/>
    </dgm:pt>
    <dgm:pt modelId="{5F792385-A9AB-4743-8FCC-C1C2D53B0DA3}" type="pres">
      <dgm:prSet presAssocID="{BBA6DCB2-48FE-4BFF-A485-1C5EF91D3EC5}" presName="desTx" presStyleLbl="alignAccFollowNode1" presStyleIdx="2" presStyleCnt="3" custLinFactNeighborX="103" custLinFactNeighborY="4026">
        <dgm:presLayoutVars>
          <dgm:bulletEnabled val="1"/>
        </dgm:presLayoutVars>
      </dgm:prSet>
      <dgm:spPr/>
    </dgm:pt>
  </dgm:ptLst>
  <dgm:cxnLst>
    <dgm:cxn modelId="{63F05A14-EB79-448A-AB50-45E6DF91A851}" type="presOf" srcId="{BBA6DCB2-48FE-4BFF-A485-1C5EF91D3EC5}" destId="{6B5DFF29-4200-4617-A75A-DAEF77F789DB}" srcOrd="0" destOrd="0" presId="urn:microsoft.com/office/officeart/2005/8/layout/hList1"/>
    <dgm:cxn modelId="{9615751D-3CF7-4B3F-A504-E5C2563A5C4C}" type="presOf" srcId="{9F6DC006-E23F-43BF-B6D7-9293E341E247}" destId="{5F792385-A9AB-4743-8FCC-C1C2D53B0DA3}" srcOrd="0" destOrd="0" presId="urn:microsoft.com/office/officeart/2005/8/layout/hList1"/>
    <dgm:cxn modelId="{FF73752D-541F-4034-AD85-267B6E3F0603}" type="presOf" srcId="{965AE4C8-8BC9-4D0D-8DB9-E01A5AF7B043}" destId="{9E4C40AD-71C7-4CC6-8E3B-1EE1EBBF3C20}" srcOrd="0" destOrd="0" presId="urn:microsoft.com/office/officeart/2005/8/layout/hList1"/>
    <dgm:cxn modelId="{11ACDC2F-6B12-4545-9B1A-5B24D347DD17}" srcId="{F36B9899-83DB-42E7-9D0F-40BE13653394}" destId="{965AE4C8-8BC9-4D0D-8DB9-E01A5AF7B043}" srcOrd="0" destOrd="0" parTransId="{A11DEA00-471D-4059-87B2-0E36160E5A6B}" sibTransId="{0511AEB4-F3D9-4825-BFDB-907E7732BCBD}"/>
    <dgm:cxn modelId="{7986984D-D9F8-46B0-BE51-06D83F941B96}" srcId="{96561531-6F7B-42F6-BBA8-FC202E868CDD}" destId="{BBA6DCB2-48FE-4BFF-A485-1C5EF91D3EC5}" srcOrd="2" destOrd="0" parTransId="{EF6474E1-239A-4430-86D3-FBEB863B2678}" sibTransId="{7670CFC9-F266-4B77-BAD6-1AA1CE8B0D51}"/>
    <dgm:cxn modelId="{B9E67157-DA69-4905-9130-AE7A495ED0E6}" type="presOf" srcId="{0322006D-4C46-4CEA-BC04-E2F3D2B7E5C7}" destId="{60B85455-8CE7-487E-AAB4-DBF74F5BCD83}" srcOrd="0" destOrd="0" presId="urn:microsoft.com/office/officeart/2005/8/layout/hList1"/>
    <dgm:cxn modelId="{0268987C-6F9B-45DD-9DE9-FF2EC0991C9E}" type="presOf" srcId="{F36B9899-83DB-42E7-9D0F-40BE13653394}" destId="{09A452F4-9A81-4194-ACC3-B7A4E70DC58A}" srcOrd="0" destOrd="0" presId="urn:microsoft.com/office/officeart/2005/8/layout/hList1"/>
    <dgm:cxn modelId="{39CA7782-4788-44B1-9692-92D9B34CFD0F}" srcId="{BBA6DCB2-48FE-4BFF-A485-1C5EF91D3EC5}" destId="{9F6DC006-E23F-43BF-B6D7-9293E341E247}" srcOrd="0" destOrd="0" parTransId="{11A43F78-7E35-4670-BD72-52335B712557}" sibTransId="{B783EE81-0254-495B-BDB5-9B07F070514A}"/>
    <dgm:cxn modelId="{23C55F92-8D66-43D9-A8FC-005C72DF97EB}" type="presOf" srcId="{96561531-6F7B-42F6-BBA8-FC202E868CDD}" destId="{D6C7C1E4-9ECC-487E-8D4A-A6361F85D538}" srcOrd="0" destOrd="0" presId="urn:microsoft.com/office/officeart/2005/8/layout/hList1"/>
    <dgm:cxn modelId="{559499B3-DEC2-4135-935B-5B08B8CE3511}" srcId="{96561531-6F7B-42F6-BBA8-FC202E868CDD}" destId="{0322006D-4C46-4CEA-BC04-E2F3D2B7E5C7}" srcOrd="0" destOrd="0" parTransId="{01B5A8DC-7F39-4ED4-A544-7FB6BE33773D}" sibTransId="{D0CF8D30-C5AB-4D3A-8450-A1C46B80DD47}"/>
    <dgm:cxn modelId="{EE4A08EB-9D9B-488F-8EE9-4D1D9FFDA56F}" type="presOf" srcId="{D24C08EE-4513-4DE5-A3CD-ABE4B00E06A8}" destId="{B0A35D75-94EA-4E43-8BDA-74F9BB9CCA0D}" srcOrd="0" destOrd="0" presId="urn:microsoft.com/office/officeart/2005/8/layout/hList1"/>
    <dgm:cxn modelId="{22CA14ED-BDC6-4EEB-8CE3-AFAA6FBB06E3}" srcId="{0322006D-4C46-4CEA-BC04-E2F3D2B7E5C7}" destId="{D24C08EE-4513-4DE5-A3CD-ABE4B00E06A8}" srcOrd="0" destOrd="0" parTransId="{7647C3DB-B738-48F7-A8F6-4ACBB09A9198}" sibTransId="{845F5ACC-864B-4508-B374-4ADFAC2E0BF4}"/>
    <dgm:cxn modelId="{D9C642F4-05E0-47E2-B379-FFC8B940C8C8}" srcId="{96561531-6F7B-42F6-BBA8-FC202E868CDD}" destId="{F36B9899-83DB-42E7-9D0F-40BE13653394}" srcOrd="1" destOrd="0" parTransId="{646BA940-666E-433A-A31D-85D13F271AC7}" sibTransId="{6E771879-E0D0-42C6-A0CA-2190CD2AE627}"/>
    <dgm:cxn modelId="{257E8A3C-844A-4AD4-9804-D8798E15C6AC}" type="presParOf" srcId="{D6C7C1E4-9ECC-487E-8D4A-A6361F85D538}" destId="{9D80670C-C7EB-4912-83E8-F248703A104B}" srcOrd="0" destOrd="0" presId="urn:microsoft.com/office/officeart/2005/8/layout/hList1"/>
    <dgm:cxn modelId="{51FCBE3C-C72D-4D48-A001-CB0E56C567FE}" type="presParOf" srcId="{9D80670C-C7EB-4912-83E8-F248703A104B}" destId="{60B85455-8CE7-487E-AAB4-DBF74F5BCD83}" srcOrd="0" destOrd="0" presId="urn:microsoft.com/office/officeart/2005/8/layout/hList1"/>
    <dgm:cxn modelId="{18CA7E62-8BBA-4753-BC8B-4603427DA4E2}" type="presParOf" srcId="{9D80670C-C7EB-4912-83E8-F248703A104B}" destId="{B0A35D75-94EA-4E43-8BDA-74F9BB9CCA0D}" srcOrd="1" destOrd="0" presId="urn:microsoft.com/office/officeart/2005/8/layout/hList1"/>
    <dgm:cxn modelId="{6514CE02-F6A2-4DD7-8C7B-7DDA92EA1F5A}" type="presParOf" srcId="{D6C7C1E4-9ECC-487E-8D4A-A6361F85D538}" destId="{D9E569D3-92B4-487A-A462-CBEBB2EBE3C3}" srcOrd="1" destOrd="0" presId="urn:microsoft.com/office/officeart/2005/8/layout/hList1"/>
    <dgm:cxn modelId="{0407752A-1BB9-4CD0-8814-348D8CE25A13}" type="presParOf" srcId="{D6C7C1E4-9ECC-487E-8D4A-A6361F85D538}" destId="{03E12A1E-3C6F-4D2C-B603-E667EC49901A}" srcOrd="2" destOrd="0" presId="urn:microsoft.com/office/officeart/2005/8/layout/hList1"/>
    <dgm:cxn modelId="{562B8DCB-C7EB-4168-B1BE-180731DCE896}" type="presParOf" srcId="{03E12A1E-3C6F-4D2C-B603-E667EC49901A}" destId="{09A452F4-9A81-4194-ACC3-B7A4E70DC58A}" srcOrd="0" destOrd="0" presId="urn:microsoft.com/office/officeart/2005/8/layout/hList1"/>
    <dgm:cxn modelId="{F448E425-EE17-4C50-B915-04BDF72593D9}" type="presParOf" srcId="{03E12A1E-3C6F-4D2C-B603-E667EC49901A}" destId="{9E4C40AD-71C7-4CC6-8E3B-1EE1EBBF3C20}" srcOrd="1" destOrd="0" presId="urn:microsoft.com/office/officeart/2005/8/layout/hList1"/>
    <dgm:cxn modelId="{FC2852F2-DBCE-4135-A009-E3AD505088F4}" type="presParOf" srcId="{D6C7C1E4-9ECC-487E-8D4A-A6361F85D538}" destId="{70C16AFF-3C7A-4478-9702-47FF288E5703}" srcOrd="3" destOrd="0" presId="urn:microsoft.com/office/officeart/2005/8/layout/hList1"/>
    <dgm:cxn modelId="{CC7F22E0-C00D-4034-B99C-8FABC3F8F2C9}" type="presParOf" srcId="{D6C7C1E4-9ECC-487E-8D4A-A6361F85D538}" destId="{FBFC7ADF-EBCC-425A-A866-13C3E3D6469D}" srcOrd="4" destOrd="0" presId="urn:microsoft.com/office/officeart/2005/8/layout/hList1"/>
    <dgm:cxn modelId="{F53EDEEB-BE15-4143-ACF7-07D0B4418D12}" type="presParOf" srcId="{FBFC7ADF-EBCC-425A-A866-13C3E3D6469D}" destId="{6B5DFF29-4200-4617-A75A-DAEF77F789DB}" srcOrd="0" destOrd="0" presId="urn:microsoft.com/office/officeart/2005/8/layout/hList1"/>
    <dgm:cxn modelId="{003A4DF6-0F36-4094-B363-CBF69359BA40}" type="presParOf" srcId="{FBFC7ADF-EBCC-425A-A866-13C3E3D6469D}" destId="{5F792385-A9AB-4743-8FCC-C1C2D53B0D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D349A5-45C1-4726-B225-355068F062BD}"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4F929AEF-95A8-4486-A10A-0DD6121F9EA6}">
      <dgm:prSet phldrT="[Text]" custT="1"/>
      <dgm:spPr/>
      <dgm:t>
        <a:bodyPr/>
        <a:lstStyle/>
        <a:p>
          <a:pPr marL="285750" marR="0" indent="0" algn="ctr" defTabSz="1244600" eaLnBrk="1" fontAlgn="auto" latinLnBrk="0" hangingPunct="1">
            <a:lnSpc>
              <a:spcPct val="90000"/>
            </a:lnSpc>
            <a:spcBef>
              <a:spcPct val="0"/>
            </a:spcBef>
            <a:spcAft>
              <a:spcPct val="15000"/>
            </a:spcAft>
            <a:buClrTx/>
            <a:buSzTx/>
            <a:buFontTx/>
            <a:buNone/>
            <a:tabLst/>
            <a:defRPr/>
          </a:pPr>
          <a:endParaRPr lang="mn-MN" sz="2000" b="0" dirty="0">
            <a:solidFill>
              <a:schemeClr val="accent2">
                <a:lumMod val="50000"/>
              </a:schemeClr>
            </a:solidFill>
            <a:latin typeface="Arial" panose="020B0604020202020204" pitchFamily="34" charset="0"/>
            <a:cs typeface="Arial" panose="020B0604020202020204" pitchFamily="34" charset="0"/>
          </a:endParaRPr>
        </a:p>
        <a:p>
          <a:pPr marL="285750" marR="0" indent="0" algn="ctr" defTabSz="1244600" eaLnBrk="1" fontAlgn="auto" latinLnBrk="0" hangingPunct="1">
            <a:lnSpc>
              <a:spcPct val="90000"/>
            </a:lnSpc>
            <a:spcBef>
              <a:spcPct val="0"/>
            </a:spcBef>
            <a:spcAft>
              <a:spcPct val="15000"/>
            </a:spcAft>
            <a:buClrTx/>
            <a:buSzTx/>
            <a:buFontTx/>
            <a:buNone/>
            <a:tabLst/>
            <a:defRPr/>
          </a:pPr>
          <a:r>
            <a:rPr lang="mn-MN" sz="2000" b="0" dirty="0">
              <a:solidFill>
                <a:schemeClr val="accent2">
                  <a:lumMod val="50000"/>
                </a:schemeClr>
              </a:solidFill>
              <a:latin typeface="Arial" panose="020B0604020202020204" pitchFamily="34" charset="0"/>
              <a:cs typeface="Arial" panose="020B0604020202020204" pitchFamily="34" charset="0"/>
            </a:rPr>
            <a:t>Ёс зүйн дүрэм</a:t>
          </a:r>
          <a:endParaRPr lang="en-US" sz="2000" b="0" dirty="0">
            <a:solidFill>
              <a:schemeClr val="accent2">
                <a:lumMod val="50000"/>
              </a:schemeClr>
            </a:solidFill>
            <a:latin typeface="Arial" panose="020B0604020202020204" pitchFamily="34" charset="0"/>
            <a:cs typeface="Arial" panose="020B0604020202020204" pitchFamily="34" charset="0"/>
          </a:endParaRPr>
        </a:p>
        <a:p>
          <a:pPr algn="ct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1DF99419-46BB-4B0E-B4AD-788CD51AEE89}" type="parTrans" cxnId="{86F36789-1B1F-4883-967F-7ACB71CB02A7}">
      <dgm:prSet/>
      <dgm:spPr/>
      <dgm:t>
        <a:bodyPr/>
        <a:lstStyle/>
        <a:p>
          <a:endParaRPr lang="en-US"/>
        </a:p>
      </dgm:t>
    </dgm:pt>
    <dgm:pt modelId="{74EE839D-0C6B-44B9-B148-56083D96DE11}" type="sibTrans" cxnId="{86F36789-1B1F-4883-967F-7ACB71CB02A7}">
      <dgm:prSet/>
      <dgm:spPr/>
      <dgm:t>
        <a:bodyPr/>
        <a:lstStyle/>
        <a:p>
          <a:endParaRPr lang="en-US"/>
        </a:p>
      </dgm:t>
    </dgm:pt>
    <dgm:pt modelId="{0B5F0D61-BB8C-40DD-B624-CF8C325C1C26}">
      <dgm:prSet phldrT="[Text]" custT="1"/>
      <dgm:spPr/>
      <dgm:t>
        <a:bodyPr vert="vert270"/>
        <a:lstStyle/>
        <a:p>
          <a:pPr marL="228600" indent="0" algn="ctr" defTabSz="1066800">
            <a:lnSpc>
              <a:spcPct val="90000"/>
            </a:lnSpc>
            <a:spcBef>
              <a:spcPct val="0"/>
            </a:spcBef>
            <a:spcAft>
              <a:spcPct val="15000"/>
            </a:spcAft>
            <a:buNone/>
          </a:pP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4AE7995C-5484-428F-A9CC-E80C44DF81DD}" type="parTrans" cxnId="{A733B6D0-21C9-42C4-930B-04BA2A56AB39}">
      <dgm:prSet/>
      <dgm:spPr/>
      <dgm:t>
        <a:bodyPr/>
        <a:lstStyle/>
        <a:p>
          <a:endParaRPr lang="en-US"/>
        </a:p>
      </dgm:t>
    </dgm:pt>
    <dgm:pt modelId="{9438AF1A-F384-4227-BBDE-2E3AFAE6B1E4}" type="sibTrans" cxnId="{A733B6D0-21C9-42C4-930B-04BA2A56AB39}">
      <dgm:prSet/>
      <dgm:spPr/>
      <dgm:t>
        <a:bodyPr/>
        <a:lstStyle/>
        <a:p>
          <a:endParaRPr lang="en-US"/>
        </a:p>
      </dgm:t>
    </dgm:pt>
    <dgm:pt modelId="{C2C629C0-7C32-4656-B469-6EEB5ED4864B}">
      <dgm:prSet phldrT="[Text]" custT="1"/>
      <dgm:spPr/>
      <dgm:t>
        <a:bodyPr/>
        <a:lstStyle/>
        <a:p>
          <a:pPr algn="ctr"/>
          <a:r>
            <a:rPr lang="mn-MN" sz="2000" b="0" dirty="0">
              <a:solidFill>
                <a:schemeClr val="accent2">
                  <a:lumMod val="50000"/>
                </a:schemeClr>
              </a:solidFill>
              <a:latin typeface="Arial" panose="020B0604020202020204" pitchFamily="34" charset="0"/>
              <a:cs typeface="Arial" panose="020B0604020202020204" pitchFamily="34" charset="0"/>
            </a:rPr>
            <a:t>Албан тушаалтанд албан үүрэг хэрэгжүүлэх эсэхийг шийдвэрлэх</a:t>
          </a: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08A50F3B-E4BF-48BA-9946-3C6D5F28BA70}" type="parTrans" cxnId="{F823F3AD-DC09-4A4F-9A6C-4B1E8FD07FAF}">
      <dgm:prSet/>
      <dgm:spPr/>
      <dgm:t>
        <a:bodyPr/>
        <a:lstStyle/>
        <a:p>
          <a:endParaRPr lang="en-US"/>
        </a:p>
      </dgm:t>
    </dgm:pt>
    <dgm:pt modelId="{AB67DEB3-EA29-4336-92F3-9E01FC86B445}" type="sibTrans" cxnId="{F823F3AD-DC09-4A4F-9A6C-4B1E8FD07FAF}">
      <dgm:prSet/>
      <dgm:spPr/>
      <dgm:t>
        <a:bodyPr/>
        <a:lstStyle/>
        <a:p>
          <a:endParaRPr lang="en-US"/>
        </a:p>
      </dgm:t>
    </dgm:pt>
    <dgm:pt modelId="{36E04CB5-12D2-41A4-AC37-D0B80B7298FE}">
      <dgm:prSet phldrT="[Text]" custT="1"/>
      <dgm:spPr/>
      <dgm:t>
        <a:bodyPr/>
        <a:lstStyle/>
        <a:p>
          <a:pPr algn="ctr"/>
          <a:r>
            <a:rPr lang="mn-MN" sz="2000" b="0" dirty="0">
              <a:solidFill>
                <a:schemeClr val="accent2">
                  <a:lumMod val="50000"/>
                </a:schemeClr>
              </a:solidFill>
              <a:latin typeface="Arial" panose="020B0604020202020204" pitchFamily="34" charset="0"/>
              <a:cs typeface="Arial" panose="020B0604020202020204" pitchFamily="34" charset="0"/>
            </a:rPr>
            <a:t>Зөвлөмж өгөх</a:t>
          </a: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1E0FC8BD-6A9E-4D9B-A13A-4902C5DEFEE2}" type="parTrans" cxnId="{8C5BF457-B6E5-465A-89DE-697B72F6DBE3}">
      <dgm:prSet/>
      <dgm:spPr/>
      <dgm:t>
        <a:bodyPr/>
        <a:lstStyle/>
        <a:p>
          <a:endParaRPr lang="en-US"/>
        </a:p>
      </dgm:t>
    </dgm:pt>
    <dgm:pt modelId="{60300487-7D8F-40EC-B5B1-EA453A226BFE}" type="sibTrans" cxnId="{8C5BF457-B6E5-465A-89DE-697B72F6DBE3}">
      <dgm:prSet/>
      <dgm:spPr/>
      <dgm:t>
        <a:bodyPr/>
        <a:lstStyle/>
        <a:p>
          <a:endParaRPr lang="en-US"/>
        </a:p>
      </dgm:t>
    </dgm:pt>
    <dgm:pt modelId="{32037747-CBCF-461D-B3C2-62CD28214D2F}">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mn-MN" sz="2000" b="0" dirty="0">
              <a:solidFill>
                <a:schemeClr val="accent2">
                  <a:lumMod val="50000"/>
                </a:schemeClr>
              </a:solidFill>
              <a:latin typeface="Arial" panose="020B0604020202020204" pitchFamily="34" charset="0"/>
              <a:cs typeface="Arial" panose="020B0604020202020204" pitchFamily="34"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mn-MN" sz="2000" b="0" dirty="0">
              <a:solidFill>
                <a:schemeClr val="accent2">
                  <a:lumMod val="50000"/>
                </a:schemeClr>
              </a:solidFill>
              <a:latin typeface="Arial" panose="020B0604020202020204" pitchFamily="34" charset="0"/>
              <a:cs typeface="Arial" panose="020B0604020202020204" pitchFamily="34" charset="0"/>
            </a:rPr>
            <a:t>Мэдүүлэг, мэдэгдэл</a:t>
          </a:r>
          <a:endParaRPr lang="en-US" sz="2000" b="0" dirty="0">
            <a:solidFill>
              <a:schemeClr val="accent2">
                <a:lumMod val="50000"/>
              </a:schemeClr>
            </a:solidFill>
            <a:latin typeface="Arial" panose="020B0604020202020204" pitchFamily="34" charset="0"/>
            <a:cs typeface="Arial" panose="020B0604020202020204" pitchFamily="34" charset="0"/>
          </a:endParaRPr>
        </a:p>
        <a:p>
          <a:pPr algn="ct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BB1C4A37-AE3B-4054-9BF0-E3F9CB20F338}" type="sibTrans" cxnId="{6A309A16-CD06-4676-A2BB-B97C19D31131}">
      <dgm:prSet/>
      <dgm:spPr/>
      <dgm:t>
        <a:bodyPr/>
        <a:lstStyle/>
        <a:p>
          <a:endParaRPr lang="en-US"/>
        </a:p>
      </dgm:t>
    </dgm:pt>
    <dgm:pt modelId="{72A26356-D47E-4672-B5F8-796D8D2F2C23}" type="parTrans" cxnId="{6A309A16-CD06-4676-A2BB-B97C19D31131}">
      <dgm:prSet/>
      <dgm:spPr/>
      <dgm:t>
        <a:bodyPr/>
        <a:lstStyle/>
        <a:p>
          <a:endParaRPr lang="en-US"/>
        </a:p>
      </dgm:t>
    </dgm:pt>
    <dgm:pt modelId="{2640396F-1652-4218-9827-18433F5AE972}">
      <dgm:prSet phldrT="[Text]" custT="1"/>
      <dgm:spPr/>
      <dgm:t>
        <a:bodyPr/>
        <a:lstStyle/>
        <a:p>
          <a:pPr algn="ctr"/>
          <a:r>
            <a:rPr lang="mn-MN" sz="2000" b="0" dirty="0">
              <a:solidFill>
                <a:schemeClr val="accent2">
                  <a:lumMod val="50000"/>
                </a:schemeClr>
              </a:solidFill>
              <a:latin typeface="Arial" panose="020B0604020202020204" pitchFamily="34" charset="0"/>
              <a:cs typeface="Arial" panose="020B0604020202020204" pitchFamily="34" charset="0"/>
            </a:rPr>
            <a:t>Мэдээлэл  хүлээн авах </a:t>
          </a: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AF8305D9-EEC7-4178-A2F5-365F6631CE9F}" type="sibTrans" cxnId="{F947240A-B31D-4388-8B83-C78C8AD2751F}">
      <dgm:prSet/>
      <dgm:spPr/>
      <dgm:t>
        <a:bodyPr/>
        <a:lstStyle/>
        <a:p>
          <a:endParaRPr lang="en-US"/>
        </a:p>
      </dgm:t>
    </dgm:pt>
    <dgm:pt modelId="{92AEF88D-7D05-4D1B-9718-C91CE02D72C4}" type="parTrans" cxnId="{F947240A-B31D-4388-8B83-C78C8AD2751F}">
      <dgm:prSet/>
      <dgm:spPr/>
      <dgm:t>
        <a:bodyPr/>
        <a:lstStyle/>
        <a:p>
          <a:endParaRPr lang="en-US"/>
        </a:p>
      </dgm:t>
    </dgm:pt>
    <dgm:pt modelId="{7948C429-F699-48AB-A0ED-596C67734C47}">
      <dgm:prSet phldrT="[Text]" custT="1"/>
      <dgm:spPr/>
      <dgm:t>
        <a:bodyPr vert="vert270"/>
        <a:lstStyle/>
        <a:p>
          <a:pPr marL="228600" indent="0" algn="ctr" defTabSz="1066800">
            <a:lnSpc>
              <a:spcPct val="90000"/>
            </a:lnSpc>
            <a:spcBef>
              <a:spcPct val="0"/>
            </a:spcBef>
            <a:spcAft>
              <a:spcPct val="15000"/>
            </a:spcAft>
            <a:buNone/>
          </a:pPr>
          <a:endParaRPr lang="en-US" sz="2000" b="0" dirty="0">
            <a:solidFill>
              <a:schemeClr val="accent2">
                <a:lumMod val="50000"/>
              </a:schemeClr>
            </a:solidFill>
            <a:latin typeface="Arial" panose="020B0604020202020204" pitchFamily="34" charset="0"/>
            <a:cs typeface="Arial" panose="020B0604020202020204" pitchFamily="34" charset="0"/>
          </a:endParaRPr>
        </a:p>
        <a:p>
          <a:pPr marL="228600" indent="0" algn="ctr" defTabSz="1066800">
            <a:lnSpc>
              <a:spcPct val="90000"/>
            </a:lnSpc>
            <a:spcBef>
              <a:spcPct val="0"/>
            </a:spcBef>
            <a:spcAft>
              <a:spcPct val="15000"/>
            </a:spcAft>
            <a:buNone/>
          </a:pP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E265B3FB-D22E-40F4-B3D7-A2A6367BF124}" type="parTrans" cxnId="{AC6A2F70-10A0-46E2-80C8-3AF839CE2E8E}">
      <dgm:prSet/>
      <dgm:spPr/>
      <dgm:t>
        <a:bodyPr/>
        <a:lstStyle/>
        <a:p>
          <a:endParaRPr lang="en-US"/>
        </a:p>
      </dgm:t>
    </dgm:pt>
    <dgm:pt modelId="{227D4968-1CAC-4606-BEAE-8B40E9DC7DE9}" type="sibTrans" cxnId="{AC6A2F70-10A0-46E2-80C8-3AF839CE2E8E}">
      <dgm:prSet/>
      <dgm:spPr/>
      <dgm:t>
        <a:bodyPr/>
        <a:lstStyle/>
        <a:p>
          <a:endParaRPr lang="en-US"/>
        </a:p>
      </dgm:t>
    </dgm:pt>
    <dgm:pt modelId="{C0E6A772-5882-4CE7-9E8C-FBC2FA267A41}">
      <dgm:prSet phldrT="[Text]" custT="1"/>
      <dgm:spPr/>
      <dgm:t>
        <a:bodyPr vert="vert270"/>
        <a:lstStyle/>
        <a:p>
          <a:pPr marL="228600" indent="0" algn="ctr" defTabSz="1066800">
            <a:lnSpc>
              <a:spcPct val="90000"/>
            </a:lnSpc>
            <a:spcBef>
              <a:spcPct val="0"/>
            </a:spcBef>
            <a:spcAft>
              <a:spcPct val="15000"/>
            </a:spcAft>
            <a:buNone/>
          </a:pP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DD8A4C9E-B65F-402E-9622-63B1543005ED}" type="parTrans" cxnId="{E57FC98A-20BE-48CB-B159-FD595004ED80}">
      <dgm:prSet/>
      <dgm:spPr/>
      <dgm:t>
        <a:bodyPr/>
        <a:lstStyle/>
        <a:p>
          <a:endParaRPr lang="en-US"/>
        </a:p>
      </dgm:t>
    </dgm:pt>
    <dgm:pt modelId="{8F266975-4A9B-4CAD-A645-11FB769BC824}" type="sibTrans" cxnId="{E57FC98A-20BE-48CB-B159-FD595004ED80}">
      <dgm:prSet/>
      <dgm:spPr/>
      <dgm:t>
        <a:bodyPr/>
        <a:lstStyle/>
        <a:p>
          <a:endParaRPr lang="en-US"/>
        </a:p>
      </dgm:t>
    </dgm:pt>
    <dgm:pt modelId="{9160178F-86F9-47FB-92FC-43636C23F4BA}">
      <dgm:prSet phldrT="[Text]" custT="1"/>
      <dgm:spPr/>
      <dgm:t>
        <a:bodyPr vert="vert270"/>
        <a:lstStyle/>
        <a:p>
          <a:pPr marL="228600" indent="0" algn="ctr" defTabSz="1066800">
            <a:lnSpc>
              <a:spcPct val="90000"/>
            </a:lnSpc>
            <a:spcBef>
              <a:spcPct val="0"/>
            </a:spcBef>
            <a:spcAft>
              <a:spcPct val="15000"/>
            </a:spcAft>
            <a:buNone/>
          </a:pP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A2A4F7EF-304E-4BA1-B847-7ACBC7ACC237}" type="parTrans" cxnId="{00C888E5-CEAB-48DB-B97E-4256E18BDEC6}">
      <dgm:prSet/>
      <dgm:spPr/>
      <dgm:t>
        <a:bodyPr/>
        <a:lstStyle/>
        <a:p>
          <a:endParaRPr lang="en-US"/>
        </a:p>
      </dgm:t>
    </dgm:pt>
    <dgm:pt modelId="{5A060CD7-E7F9-47A1-B46B-74FA1636C0E1}" type="sibTrans" cxnId="{00C888E5-CEAB-48DB-B97E-4256E18BDEC6}">
      <dgm:prSet/>
      <dgm:spPr/>
      <dgm:t>
        <a:bodyPr/>
        <a:lstStyle/>
        <a:p>
          <a:endParaRPr lang="en-US"/>
        </a:p>
      </dgm:t>
    </dgm:pt>
    <dgm:pt modelId="{F95C56A0-653A-4CAA-8498-C8BA33BE82D2}">
      <dgm:prSet phldrT="[Text]" custT="1"/>
      <dgm:spPr/>
      <dgm:t>
        <a:bodyPr vert="vert270"/>
        <a:lstStyle/>
        <a:p>
          <a:pPr marL="228600" indent="0" algn="ctr" defTabSz="1066800">
            <a:lnSpc>
              <a:spcPct val="90000"/>
            </a:lnSpc>
            <a:spcBef>
              <a:spcPct val="0"/>
            </a:spcBef>
            <a:spcAft>
              <a:spcPct val="15000"/>
            </a:spcAft>
            <a:buNone/>
          </a:pP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69A6E75A-9B0C-43D6-8D43-9BD2C13C3F76}" type="parTrans" cxnId="{A93650B8-63E8-439D-9736-11B3C4515AEA}">
      <dgm:prSet/>
      <dgm:spPr/>
      <dgm:t>
        <a:bodyPr/>
        <a:lstStyle/>
        <a:p>
          <a:endParaRPr lang="en-US"/>
        </a:p>
      </dgm:t>
    </dgm:pt>
    <dgm:pt modelId="{0CCE65DC-FD6A-43A7-BEBD-B36F809D1640}" type="sibTrans" cxnId="{A93650B8-63E8-439D-9736-11B3C4515AEA}">
      <dgm:prSet/>
      <dgm:spPr/>
      <dgm:t>
        <a:bodyPr/>
        <a:lstStyle/>
        <a:p>
          <a:endParaRPr lang="en-US"/>
        </a:p>
      </dgm:t>
    </dgm:pt>
    <dgm:pt modelId="{889C0E82-2641-4FF4-A419-A3D6D623861A}">
      <dgm:prSet phldrT="[Text]" custT="1"/>
      <dgm:spPr/>
      <dgm:t>
        <a:bodyPr vert="vert270"/>
        <a:lstStyle/>
        <a:p>
          <a:pPr marL="228600" indent="0" algn="ctr" defTabSz="1066800">
            <a:lnSpc>
              <a:spcPct val="90000"/>
            </a:lnSpc>
            <a:spcBef>
              <a:spcPct val="0"/>
            </a:spcBef>
            <a:spcAft>
              <a:spcPct val="15000"/>
            </a:spcAft>
            <a:buNone/>
          </a:pPr>
          <a:endParaRPr lang="en-US" sz="2000" b="0" dirty="0">
            <a:solidFill>
              <a:schemeClr val="accent2">
                <a:lumMod val="50000"/>
              </a:schemeClr>
            </a:solidFill>
            <a:latin typeface="Arial" panose="020B0604020202020204" pitchFamily="34" charset="0"/>
            <a:cs typeface="Arial" panose="020B0604020202020204" pitchFamily="34" charset="0"/>
          </a:endParaRPr>
        </a:p>
      </dgm:t>
    </dgm:pt>
    <dgm:pt modelId="{B546ADB5-3FD4-492B-8A49-D28EE4F39091}" type="parTrans" cxnId="{CEA6AFB1-524B-43AA-AC85-98C3FBB97252}">
      <dgm:prSet/>
      <dgm:spPr/>
      <dgm:t>
        <a:bodyPr/>
        <a:lstStyle/>
        <a:p>
          <a:endParaRPr lang="en-US"/>
        </a:p>
      </dgm:t>
    </dgm:pt>
    <dgm:pt modelId="{84D90EE9-3C41-4D49-B435-DB89E7C57097}" type="sibTrans" cxnId="{CEA6AFB1-524B-43AA-AC85-98C3FBB97252}">
      <dgm:prSet/>
      <dgm:spPr/>
      <dgm:t>
        <a:bodyPr/>
        <a:lstStyle/>
        <a:p>
          <a:endParaRPr lang="en-US"/>
        </a:p>
      </dgm:t>
    </dgm:pt>
    <dgm:pt modelId="{E0F12A52-BE2C-4C5E-BEE0-FAAC51BB901A}" type="pres">
      <dgm:prSet presAssocID="{5DD349A5-45C1-4726-B225-355068F062BD}" presName="linearFlow" presStyleCnt="0">
        <dgm:presLayoutVars>
          <dgm:dir/>
          <dgm:resizeHandles val="exact"/>
        </dgm:presLayoutVars>
      </dgm:prSet>
      <dgm:spPr/>
    </dgm:pt>
    <dgm:pt modelId="{AC5DFE5B-BE60-4EFB-A8AB-DABB15923D97}" type="pres">
      <dgm:prSet presAssocID="{4F929AEF-95A8-4486-A10A-0DD6121F9EA6}" presName="composite" presStyleCnt="0"/>
      <dgm:spPr/>
    </dgm:pt>
    <dgm:pt modelId="{8EB190E5-C861-4BD5-B15F-0AE3DFA60F95}" type="pres">
      <dgm:prSet presAssocID="{4F929AEF-95A8-4486-A10A-0DD6121F9EA6}" presName="imgShp" presStyleLbl="fgImgPlace1" presStyleIdx="0" presStyleCnt="5"/>
      <dgm:spPr>
        <a:blipFill rotWithShape="1">
          <a:blip xmlns:r="http://schemas.openxmlformats.org/officeDocument/2006/relationships" r:embed="rId1"/>
          <a:stretch>
            <a:fillRect/>
          </a:stretch>
        </a:blipFill>
      </dgm:spPr>
    </dgm:pt>
    <dgm:pt modelId="{B583A9F1-5782-47FD-A380-254BB9B6B95E}" type="pres">
      <dgm:prSet presAssocID="{4F929AEF-95A8-4486-A10A-0DD6121F9EA6}" presName="txShp" presStyleLbl="node1" presStyleIdx="0" presStyleCnt="5" custScaleX="117368">
        <dgm:presLayoutVars>
          <dgm:bulletEnabled val="1"/>
        </dgm:presLayoutVars>
      </dgm:prSet>
      <dgm:spPr/>
    </dgm:pt>
    <dgm:pt modelId="{C9DCABEE-2462-422B-AB43-4C736752B812}" type="pres">
      <dgm:prSet presAssocID="{74EE839D-0C6B-44B9-B148-56083D96DE11}" presName="spacing" presStyleCnt="0"/>
      <dgm:spPr/>
    </dgm:pt>
    <dgm:pt modelId="{3D97D8B1-B5AC-4B05-B68C-2F5C39A0396C}" type="pres">
      <dgm:prSet presAssocID="{32037747-CBCF-461D-B3C2-62CD28214D2F}" presName="composite" presStyleCnt="0"/>
      <dgm:spPr/>
    </dgm:pt>
    <dgm:pt modelId="{EACBE140-4DF6-41A5-B388-C7C420D112C3}" type="pres">
      <dgm:prSet presAssocID="{32037747-CBCF-461D-B3C2-62CD28214D2F}" presName="imgShp" presStyleLbl="fgImgPlace1" presStyleIdx="1" presStyleCnt="5"/>
      <dgm:spPr>
        <a:blipFill rotWithShape="1">
          <a:blip xmlns:r="http://schemas.openxmlformats.org/officeDocument/2006/relationships" r:embed="rId2"/>
          <a:stretch>
            <a:fillRect/>
          </a:stretch>
        </a:blipFill>
      </dgm:spPr>
    </dgm:pt>
    <dgm:pt modelId="{C5C8827F-929C-4D68-9260-318D1ACF35B5}" type="pres">
      <dgm:prSet presAssocID="{32037747-CBCF-461D-B3C2-62CD28214D2F}" presName="txShp" presStyleLbl="node1" presStyleIdx="1" presStyleCnt="5" custScaleX="117368" custScaleY="112483">
        <dgm:presLayoutVars>
          <dgm:bulletEnabled val="1"/>
        </dgm:presLayoutVars>
      </dgm:prSet>
      <dgm:spPr/>
    </dgm:pt>
    <dgm:pt modelId="{1140507C-4BA4-4CF8-9505-BDA54F7E0296}" type="pres">
      <dgm:prSet presAssocID="{BB1C4A37-AE3B-4054-9BF0-E3F9CB20F338}" presName="spacing" presStyleCnt="0"/>
      <dgm:spPr/>
    </dgm:pt>
    <dgm:pt modelId="{EDBCD903-AECA-4D24-B359-B9FA67BDE4B1}" type="pres">
      <dgm:prSet presAssocID="{2640396F-1652-4218-9827-18433F5AE972}" presName="composite" presStyleCnt="0"/>
      <dgm:spPr/>
    </dgm:pt>
    <dgm:pt modelId="{2C668199-A56B-4EE5-BE1B-9CFF732D084A}" type="pres">
      <dgm:prSet presAssocID="{2640396F-1652-4218-9827-18433F5AE972}" presName="imgShp" presStyleLbl="fgImgPlace1" presStyleIdx="2" presStyleCnt="5"/>
      <dgm:spPr>
        <a:blipFill rotWithShape="1">
          <a:blip xmlns:r="http://schemas.openxmlformats.org/officeDocument/2006/relationships" r:embed="rId3"/>
          <a:stretch>
            <a:fillRect/>
          </a:stretch>
        </a:blipFill>
      </dgm:spPr>
    </dgm:pt>
    <dgm:pt modelId="{7570A52D-F6D2-4617-99E0-37F958D783BA}" type="pres">
      <dgm:prSet presAssocID="{2640396F-1652-4218-9827-18433F5AE972}" presName="txShp" presStyleLbl="node1" presStyleIdx="2" presStyleCnt="5" custScaleX="117368">
        <dgm:presLayoutVars>
          <dgm:bulletEnabled val="1"/>
        </dgm:presLayoutVars>
      </dgm:prSet>
      <dgm:spPr/>
    </dgm:pt>
    <dgm:pt modelId="{27187097-66E7-4CA9-9DC3-F005A7063B18}" type="pres">
      <dgm:prSet presAssocID="{AF8305D9-EEC7-4178-A2F5-365F6631CE9F}" presName="spacing" presStyleCnt="0"/>
      <dgm:spPr/>
    </dgm:pt>
    <dgm:pt modelId="{84C10064-ED60-40F6-AEF0-1CE2FD37B0A1}" type="pres">
      <dgm:prSet presAssocID="{C2C629C0-7C32-4656-B469-6EEB5ED4864B}" presName="composite" presStyleCnt="0"/>
      <dgm:spPr/>
    </dgm:pt>
    <dgm:pt modelId="{E103C9EF-DCAA-4F64-A605-8282480270FE}" type="pres">
      <dgm:prSet presAssocID="{C2C629C0-7C32-4656-B469-6EEB5ED4864B}" presName="imgShp" presStyleLbl="fgImgPlace1" presStyleIdx="3" presStyleCnt="5"/>
      <dgm:spPr>
        <a:blipFill rotWithShape="1">
          <a:blip xmlns:r="http://schemas.openxmlformats.org/officeDocument/2006/relationships" r:embed="rId4"/>
          <a:stretch>
            <a:fillRect/>
          </a:stretch>
        </a:blipFill>
      </dgm:spPr>
    </dgm:pt>
    <dgm:pt modelId="{F5C1B5CD-0C60-40F8-91C2-5B365D0A7449}" type="pres">
      <dgm:prSet presAssocID="{C2C629C0-7C32-4656-B469-6EEB5ED4864B}" presName="txShp" presStyleLbl="node1" presStyleIdx="3" presStyleCnt="5" custScaleX="117368">
        <dgm:presLayoutVars>
          <dgm:bulletEnabled val="1"/>
        </dgm:presLayoutVars>
      </dgm:prSet>
      <dgm:spPr/>
    </dgm:pt>
    <dgm:pt modelId="{B24FBC15-0161-42B2-A433-B668DAD89AC6}" type="pres">
      <dgm:prSet presAssocID="{AB67DEB3-EA29-4336-92F3-9E01FC86B445}" presName="spacing" presStyleCnt="0"/>
      <dgm:spPr/>
    </dgm:pt>
    <dgm:pt modelId="{3839851E-8672-4474-A1B3-1DB30CA3DDFE}" type="pres">
      <dgm:prSet presAssocID="{36E04CB5-12D2-41A4-AC37-D0B80B7298FE}" presName="composite" presStyleCnt="0"/>
      <dgm:spPr/>
    </dgm:pt>
    <dgm:pt modelId="{A4BA83E1-78C3-4152-9F30-CA05A44BBD42}" type="pres">
      <dgm:prSet presAssocID="{36E04CB5-12D2-41A4-AC37-D0B80B7298FE}" presName="imgShp" presStyleLbl="fgImgPlace1" presStyleIdx="4" presStyleCnt="5"/>
      <dgm:spPr>
        <a:blipFill rotWithShape="1">
          <a:blip xmlns:r="http://schemas.openxmlformats.org/officeDocument/2006/relationships" r:embed="rId5"/>
          <a:stretch>
            <a:fillRect/>
          </a:stretch>
        </a:blipFill>
      </dgm:spPr>
    </dgm:pt>
    <dgm:pt modelId="{2E3F7CA3-F009-4D7C-9792-A4244732354D}" type="pres">
      <dgm:prSet presAssocID="{36E04CB5-12D2-41A4-AC37-D0B80B7298FE}" presName="txShp" presStyleLbl="node1" presStyleIdx="4" presStyleCnt="5" custScaleX="117368">
        <dgm:presLayoutVars>
          <dgm:bulletEnabled val="1"/>
        </dgm:presLayoutVars>
      </dgm:prSet>
      <dgm:spPr/>
    </dgm:pt>
  </dgm:ptLst>
  <dgm:cxnLst>
    <dgm:cxn modelId="{F947240A-B31D-4388-8B83-C78C8AD2751F}" srcId="{5DD349A5-45C1-4726-B225-355068F062BD}" destId="{2640396F-1652-4218-9827-18433F5AE972}" srcOrd="2" destOrd="0" parTransId="{92AEF88D-7D05-4D1B-9718-C91CE02D72C4}" sibTransId="{AF8305D9-EEC7-4178-A2F5-365F6631CE9F}"/>
    <dgm:cxn modelId="{6A309A16-CD06-4676-A2BB-B97C19D31131}" srcId="{5DD349A5-45C1-4726-B225-355068F062BD}" destId="{32037747-CBCF-461D-B3C2-62CD28214D2F}" srcOrd="1" destOrd="0" parTransId="{72A26356-D47E-4672-B5F8-796D8D2F2C23}" sibTransId="{BB1C4A37-AE3B-4054-9BF0-E3F9CB20F338}"/>
    <dgm:cxn modelId="{602B0C27-B331-48D2-AED3-773D187BB171}" type="presOf" srcId="{32037747-CBCF-461D-B3C2-62CD28214D2F}" destId="{C5C8827F-929C-4D68-9260-318D1ACF35B5}" srcOrd="0" destOrd="0" presId="urn:microsoft.com/office/officeart/2005/8/layout/vList3"/>
    <dgm:cxn modelId="{08BE7944-DA66-4DF1-AEE3-25F05A1C1DBD}" type="presOf" srcId="{0B5F0D61-BB8C-40DD-B624-CF8C325C1C26}" destId="{C5C8827F-929C-4D68-9260-318D1ACF35B5}" srcOrd="0" destOrd="6" presId="urn:microsoft.com/office/officeart/2005/8/layout/vList3"/>
    <dgm:cxn modelId="{14B7A96E-69A1-495F-A365-23E9A45FADB3}" type="presOf" srcId="{9160178F-86F9-47FB-92FC-43636C23F4BA}" destId="{C5C8827F-929C-4D68-9260-318D1ACF35B5}" srcOrd="0" destOrd="3" presId="urn:microsoft.com/office/officeart/2005/8/layout/vList3"/>
    <dgm:cxn modelId="{DED7C74F-A4D8-48C8-83E9-50F12F3DC2DF}" type="presOf" srcId="{F95C56A0-653A-4CAA-8498-C8BA33BE82D2}" destId="{C5C8827F-929C-4D68-9260-318D1ACF35B5}" srcOrd="0" destOrd="4" presId="urn:microsoft.com/office/officeart/2005/8/layout/vList3"/>
    <dgm:cxn modelId="{AC6A2F70-10A0-46E2-80C8-3AF839CE2E8E}" srcId="{32037747-CBCF-461D-B3C2-62CD28214D2F}" destId="{7948C429-F699-48AB-A0ED-596C67734C47}" srcOrd="0" destOrd="0" parTransId="{E265B3FB-D22E-40F4-B3D7-A2A6367BF124}" sibTransId="{227D4968-1CAC-4606-BEAE-8B40E9DC7DE9}"/>
    <dgm:cxn modelId="{8C5BF457-B6E5-465A-89DE-697B72F6DBE3}" srcId="{5DD349A5-45C1-4726-B225-355068F062BD}" destId="{36E04CB5-12D2-41A4-AC37-D0B80B7298FE}" srcOrd="4" destOrd="0" parTransId="{1E0FC8BD-6A9E-4D9B-A13A-4902C5DEFEE2}" sibTransId="{60300487-7D8F-40EC-B5B1-EA453A226BFE}"/>
    <dgm:cxn modelId="{86F36789-1B1F-4883-967F-7ACB71CB02A7}" srcId="{5DD349A5-45C1-4726-B225-355068F062BD}" destId="{4F929AEF-95A8-4486-A10A-0DD6121F9EA6}" srcOrd="0" destOrd="0" parTransId="{1DF99419-46BB-4B0E-B4AD-788CD51AEE89}" sibTransId="{74EE839D-0C6B-44B9-B148-56083D96DE11}"/>
    <dgm:cxn modelId="{E57FC98A-20BE-48CB-B159-FD595004ED80}" srcId="{32037747-CBCF-461D-B3C2-62CD28214D2F}" destId="{C0E6A772-5882-4CE7-9E8C-FBC2FA267A41}" srcOrd="1" destOrd="0" parTransId="{DD8A4C9E-B65F-402E-9622-63B1543005ED}" sibTransId="{8F266975-4A9B-4CAD-A645-11FB769BC824}"/>
    <dgm:cxn modelId="{EB4B3A9D-2619-4B7F-A9E3-F296BB86B92E}" type="presOf" srcId="{C0E6A772-5882-4CE7-9E8C-FBC2FA267A41}" destId="{C5C8827F-929C-4D68-9260-318D1ACF35B5}" srcOrd="0" destOrd="2" presId="urn:microsoft.com/office/officeart/2005/8/layout/vList3"/>
    <dgm:cxn modelId="{F823F3AD-DC09-4A4F-9A6C-4B1E8FD07FAF}" srcId="{5DD349A5-45C1-4726-B225-355068F062BD}" destId="{C2C629C0-7C32-4656-B469-6EEB5ED4864B}" srcOrd="3" destOrd="0" parTransId="{08A50F3B-E4BF-48BA-9946-3C6D5F28BA70}" sibTransId="{AB67DEB3-EA29-4336-92F3-9E01FC86B445}"/>
    <dgm:cxn modelId="{CEA6AFB1-524B-43AA-AC85-98C3FBB97252}" srcId="{32037747-CBCF-461D-B3C2-62CD28214D2F}" destId="{889C0E82-2641-4FF4-A419-A3D6D623861A}" srcOrd="4" destOrd="0" parTransId="{B546ADB5-3FD4-492B-8A49-D28EE4F39091}" sibTransId="{84D90EE9-3C41-4D49-B435-DB89E7C57097}"/>
    <dgm:cxn modelId="{4C452FB6-38E2-4759-97C9-AADE577D151A}" type="presOf" srcId="{7948C429-F699-48AB-A0ED-596C67734C47}" destId="{C5C8827F-929C-4D68-9260-318D1ACF35B5}" srcOrd="0" destOrd="1" presId="urn:microsoft.com/office/officeart/2005/8/layout/vList3"/>
    <dgm:cxn modelId="{A93650B8-63E8-439D-9736-11B3C4515AEA}" srcId="{32037747-CBCF-461D-B3C2-62CD28214D2F}" destId="{F95C56A0-653A-4CAA-8498-C8BA33BE82D2}" srcOrd="3" destOrd="0" parTransId="{69A6E75A-9B0C-43D6-8D43-9BD2C13C3F76}" sibTransId="{0CCE65DC-FD6A-43A7-BEBD-B36F809D1640}"/>
    <dgm:cxn modelId="{D19943C4-34AE-457A-B016-38BEB0624F64}" type="presOf" srcId="{36E04CB5-12D2-41A4-AC37-D0B80B7298FE}" destId="{2E3F7CA3-F009-4D7C-9792-A4244732354D}" srcOrd="0" destOrd="0" presId="urn:microsoft.com/office/officeart/2005/8/layout/vList3"/>
    <dgm:cxn modelId="{500233C9-FC0A-4EA0-8A69-99B40331D9C2}" type="presOf" srcId="{5DD349A5-45C1-4726-B225-355068F062BD}" destId="{E0F12A52-BE2C-4C5E-BEE0-FAAC51BB901A}" srcOrd="0" destOrd="0" presId="urn:microsoft.com/office/officeart/2005/8/layout/vList3"/>
    <dgm:cxn modelId="{A733B6D0-21C9-42C4-930B-04BA2A56AB39}" srcId="{32037747-CBCF-461D-B3C2-62CD28214D2F}" destId="{0B5F0D61-BB8C-40DD-B624-CF8C325C1C26}" srcOrd="5" destOrd="0" parTransId="{4AE7995C-5484-428F-A9CC-E80C44DF81DD}" sibTransId="{9438AF1A-F384-4227-BBDE-2E3AFAE6B1E4}"/>
    <dgm:cxn modelId="{F75292D8-9C11-4E43-A2BE-50EEC93D7CDD}" type="presOf" srcId="{889C0E82-2641-4FF4-A419-A3D6D623861A}" destId="{C5C8827F-929C-4D68-9260-318D1ACF35B5}" srcOrd="0" destOrd="5" presId="urn:microsoft.com/office/officeart/2005/8/layout/vList3"/>
    <dgm:cxn modelId="{4C4B85E3-6C51-4978-977C-C57612B5BCD2}" type="presOf" srcId="{C2C629C0-7C32-4656-B469-6EEB5ED4864B}" destId="{F5C1B5CD-0C60-40F8-91C2-5B365D0A7449}" srcOrd="0" destOrd="0" presId="urn:microsoft.com/office/officeart/2005/8/layout/vList3"/>
    <dgm:cxn modelId="{00C888E5-CEAB-48DB-B97E-4256E18BDEC6}" srcId="{32037747-CBCF-461D-B3C2-62CD28214D2F}" destId="{9160178F-86F9-47FB-92FC-43636C23F4BA}" srcOrd="2" destOrd="0" parTransId="{A2A4F7EF-304E-4BA1-B847-7ACBC7ACC237}" sibTransId="{5A060CD7-E7F9-47A1-B46B-74FA1636C0E1}"/>
    <dgm:cxn modelId="{7CDBC3EF-B75F-45E9-B832-9C47B1D92D35}" type="presOf" srcId="{4F929AEF-95A8-4486-A10A-0DD6121F9EA6}" destId="{B583A9F1-5782-47FD-A380-254BB9B6B95E}" srcOrd="0" destOrd="0" presId="urn:microsoft.com/office/officeart/2005/8/layout/vList3"/>
    <dgm:cxn modelId="{FC27B8FC-3FED-456B-A27F-1DCC2629F720}" type="presOf" srcId="{2640396F-1652-4218-9827-18433F5AE972}" destId="{7570A52D-F6D2-4617-99E0-37F958D783BA}" srcOrd="0" destOrd="0" presId="urn:microsoft.com/office/officeart/2005/8/layout/vList3"/>
    <dgm:cxn modelId="{18456EA3-944E-4402-B618-D2E6949B297E}" type="presParOf" srcId="{E0F12A52-BE2C-4C5E-BEE0-FAAC51BB901A}" destId="{AC5DFE5B-BE60-4EFB-A8AB-DABB15923D97}" srcOrd="0" destOrd="0" presId="urn:microsoft.com/office/officeart/2005/8/layout/vList3"/>
    <dgm:cxn modelId="{6920A29F-6C1F-4BC8-B6D6-BFA44F2695D9}" type="presParOf" srcId="{AC5DFE5B-BE60-4EFB-A8AB-DABB15923D97}" destId="{8EB190E5-C861-4BD5-B15F-0AE3DFA60F95}" srcOrd="0" destOrd="0" presId="urn:microsoft.com/office/officeart/2005/8/layout/vList3"/>
    <dgm:cxn modelId="{716965E9-73EC-4D74-BE93-4CA954696170}" type="presParOf" srcId="{AC5DFE5B-BE60-4EFB-A8AB-DABB15923D97}" destId="{B583A9F1-5782-47FD-A380-254BB9B6B95E}" srcOrd="1" destOrd="0" presId="urn:microsoft.com/office/officeart/2005/8/layout/vList3"/>
    <dgm:cxn modelId="{A386A384-FBAB-4B57-A522-B9ADCCFC722C}" type="presParOf" srcId="{E0F12A52-BE2C-4C5E-BEE0-FAAC51BB901A}" destId="{C9DCABEE-2462-422B-AB43-4C736752B812}" srcOrd="1" destOrd="0" presId="urn:microsoft.com/office/officeart/2005/8/layout/vList3"/>
    <dgm:cxn modelId="{85AC601F-D86C-45D3-BC41-0F85F820057C}" type="presParOf" srcId="{E0F12A52-BE2C-4C5E-BEE0-FAAC51BB901A}" destId="{3D97D8B1-B5AC-4B05-B68C-2F5C39A0396C}" srcOrd="2" destOrd="0" presId="urn:microsoft.com/office/officeart/2005/8/layout/vList3"/>
    <dgm:cxn modelId="{196786F4-7C75-46AB-8E53-BC21EE940C5A}" type="presParOf" srcId="{3D97D8B1-B5AC-4B05-B68C-2F5C39A0396C}" destId="{EACBE140-4DF6-41A5-B388-C7C420D112C3}" srcOrd="0" destOrd="0" presId="urn:microsoft.com/office/officeart/2005/8/layout/vList3"/>
    <dgm:cxn modelId="{567C9CFE-4173-4E98-8DD2-D8E88E718EA0}" type="presParOf" srcId="{3D97D8B1-B5AC-4B05-B68C-2F5C39A0396C}" destId="{C5C8827F-929C-4D68-9260-318D1ACF35B5}" srcOrd="1" destOrd="0" presId="urn:microsoft.com/office/officeart/2005/8/layout/vList3"/>
    <dgm:cxn modelId="{EFAF4B76-A27B-48BE-B929-F3E4CEB839F7}" type="presParOf" srcId="{E0F12A52-BE2C-4C5E-BEE0-FAAC51BB901A}" destId="{1140507C-4BA4-4CF8-9505-BDA54F7E0296}" srcOrd="3" destOrd="0" presId="urn:microsoft.com/office/officeart/2005/8/layout/vList3"/>
    <dgm:cxn modelId="{0169F5AA-5D00-4BFA-ACDD-3CC16A0A3817}" type="presParOf" srcId="{E0F12A52-BE2C-4C5E-BEE0-FAAC51BB901A}" destId="{EDBCD903-AECA-4D24-B359-B9FA67BDE4B1}" srcOrd="4" destOrd="0" presId="urn:microsoft.com/office/officeart/2005/8/layout/vList3"/>
    <dgm:cxn modelId="{A1B36812-6759-4E67-B09D-D4E5F8494A84}" type="presParOf" srcId="{EDBCD903-AECA-4D24-B359-B9FA67BDE4B1}" destId="{2C668199-A56B-4EE5-BE1B-9CFF732D084A}" srcOrd="0" destOrd="0" presId="urn:microsoft.com/office/officeart/2005/8/layout/vList3"/>
    <dgm:cxn modelId="{D28E2EF5-3DA4-4E8F-858C-C150ECACF314}" type="presParOf" srcId="{EDBCD903-AECA-4D24-B359-B9FA67BDE4B1}" destId="{7570A52D-F6D2-4617-99E0-37F958D783BA}" srcOrd="1" destOrd="0" presId="urn:microsoft.com/office/officeart/2005/8/layout/vList3"/>
    <dgm:cxn modelId="{2F771CE4-3CFC-4231-B057-D26AB1A673D6}" type="presParOf" srcId="{E0F12A52-BE2C-4C5E-BEE0-FAAC51BB901A}" destId="{27187097-66E7-4CA9-9DC3-F005A7063B18}" srcOrd="5" destOrd="0" presId="urn:microsoft.com/office/officeart/2005/8/layout/vList3"/>
    <dgm:cxn modelId="{10ECE558-3064-42CF-886B-8E56A389F415}" type="presParOf" srcId="{E0F12A52-BE2C-4C5E-BEE0-FAAC51BB901A}" destId="{84C10064-ED60-40F6-AEF0-1CE2FD37B0A1}" srcOrd="6" destOrd="0" presId="urn:microsoft.com/office/officeart/2005/8/layout/vList3"/>
    <dgm:cxn modelId="{223273B8-4B93-48D8-9A28-1CFE733C54E9}" type="presParOf" srcId="{84C10064-ED60-40F6-AEF0-1CE2FD37B0A1}" destId="{E103C9EF-DCAA-4F64-A605-8282480270FE}" srcOrd="0" destOrd="0" presId="urn:microsoft.com/office/officeart/2005/8/layout/vList3"/>
    <dgm:cxn modelId="{DE8E8CA4-1CB3-4D70-A944-DABC641C68AF}" type="presParOf" srcId="{84C10064-ED60-40F6-AEF0-1CE2FD37B0A1}" destId="{F5C1B5CD-0C60-40F8-91C2-5B365D0A7449}" srcOrd="1" destOrd="0" presId="urn:microsoft.com/office/officeart/2005/8/layout/vList3"/>
    <dgm:cxn modelId="{14D2988F-13C5-413F-9568-097E6BEB2A94}" type="presParOf" srcId="{E0F12A52-BE2C-4C5E-BEE0-FAAC51BB901A}" destId="{B24FBC15-0161-42B2-A433-B668DAD89AC6}" srcOrd="7" destOrd="0" presId="urn:microsoft.com/office/officeart/2005/8/layout/vList3"/>
    <dgm:cxn modelId="{CECC2AF2-4CA0-4528-8D0A-4357C5E2A1C3}" type="presParOf" srcId="{E0F12A52-BE2C-4C5E-BEE0-FAAC51BB901A}" destId="{3839851E-8672-4474-A1B3-1DB30CA3DDFE}" srcOrd="8" destOrd="0" presId="urn:microsoft.com/office/officeart/2005/8/layout/vList3"/>
    <dgm:cxn modelId="{9D86238C-5B6B-4C91-9C7D-2065AA009C3C}" type="presParOf" srcId="{3839851E-8672-4474-A1B3-1DB30CA3DDFE}" destId="{A4BA83E1-78C3-4152-9F30-CA05A44BBD42}" srcOrd="0" destOrd="0" presId="urn:microsoft.com/office/officeart/2005/8/layout/vList3"/>
    <dgm:cxn modelId="{76D74FD2-7AA8-4424-87C9-F30408B7252C}" type="presParOf" srcId="{3839851E-8672-4474-A1B3-1DB30CA3DDFE}" destId="{2E3F7CA3-F009-4D7C-9792-A4244732354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46EA0E-8FD4-4ACD-B796-ED3B6A34160B}" type="doc">
      <dgm:prSet loTypeId="urn:microsoft.com/office/officeart/2005/8/layout/process2" loCatId="process" qsTypeId="urn:microsoft.com/office/officeart/2005/8/quickstyle/simple1" qsCatId="simple" csTypeId="urn:microsoft.com/office/officeart/2005/8/colors/accent1_2" csCatId="accent1" phldr="1"/>
      <dgm:spPr/>
    </dgm:pt>
    <dgm:pt modelId="{FD441EED-234A-4D47-8119-0E53A9326F43}">
      <dgm:prSet phldrT="[Text]"/>
      <dgm:spPr>
        <a:solidFill>
          <a:schemeClr val="accent1">
            <a:lumMod val="40000"/>
            <a:lumOff val="60000"/>
          </a:schemeClr>
        </a:solidFill>
      </dgm:spPr>
      <dgm:t>
        <a:bodyPr/>
        <a:lstStyle/>
        <a:p>
          <a:r>
            <a:rPr lang="mn-MN" b="1" dirty="0">
              <a:solidFill>
                <a:schemeClr val="accent2">
                  <a:lumMod val="50000"/>
                </a:schemeClr>
              </a:solidFill>
              <a:latin typeface="Arial" panose="020B0604020202020204" pitchFamily="34" charset="0"/>
              <a:cs typeface="Arial" panose="020B0604020202020204" pitchFamily="34" charset="0"/>
            </a:rPr>
            <a:t>Саналаас татгалзах</a:t>
          </a:r>
          <a:endParaRPr lang="en-US" b="1" dirty="0">
            <a:solidFill>
              <a:schemeClr val="accent2">
                <a:lumMod val="50000"/>
              </a:schemeClr>
            </a:solidFill>
          </a:endParaRPr>
        </a:p>
      </dgm:t>
    </dgm:pt>
    <dgm:pt modelId="{C95757F2-68A6-4FFA-8E8C-4055221BEB04}" type="parTrans" cxnId="{3A276673-B887-458A-A185-B90E41D807E9}">
      <dgm:prSet/>
      <dgm:spPr/>
      <dgm:t>
        <a:bodyPr/>
        <a:lstStyle/>
        <a:p>
          <a:endParaRPr lang="en-US"/>
        </a:p>
      </dgm:t>
    </dgm:pt>
    <dgm:pt modelId="{A3BFDEAB-F17B-4897-AEDF-A2633B3F964B}" type="sibTrans" cxnId="{3A276673-B887-458A-A185-B90E41D807E9}">
      <dgm:prSet/>
      <dgm:spPr>
        <a:solidFill>
          <a:schemeClr val="accent1">
            <a:lumMod val="40000"/>
            <a:lumOff val="60000"/>
          </a:schemeClr>
        </a:solidFill>
      </dgm:spPr>
      <dgm:t>
        <a:bodyPr/>
        <a:lstStyle/>
        <a:p>
          <a:endParaRPr lang="en-US"/>
        </a:p>
      </dgm:t>
    </dgm:pt>
    <dgm:pt modelId="{2CD11EA2-E230-4076-B3B2-678A8FA340A0}">
      <dgm:prSet/>
      <dgm:spPr>
        <a:solidFill>
          <a:schemeClr val="accent1">
            <a:lumMod val="40000"/>
            <a:lumOff val="60000"/>
          </a:schemeClr>
        </a:solidFill>
      </dgm:spPr>
      <dgm:t>
        <a:bodyPr/>
        <a:lstStyle/>
        <a:p>
          <a:r>
            <a:rPr lang="mn-MN" b="1" dirty="0">
              <a:solidFill>
                <a:schemeClr val="accent2">
                  <a:lumMod val="50000"/>
                </a:schemeClr>
              </a:solidFill>
              <a:latin typeface="Arial" panose="020B0604020202020204" pitchFamily="34" charset="0"/>
              <a:cs typeface="Arial" panose="020B0604020202020204" pitchFamily="34" charset="0"/>
            </a:rPr>
            <a:t>Санал тавьсан этгээдийг тодорхойлох</a:t>
          </a:r>
        </a:p>
      </dgm:t>
    </dgm:pt>
    <dgm:pt modelId="{C91260F2-0C69-44FA-B00F-ABE5B9A7C953}" type="parTrans" cxnId="{413599CB-B09F-468E-A04B-00BA8F97579D}">
      <dgm:prSet/>
      <dgm:spPr/>
      <dgm:t>
        <a:bodyPr/>
        <a:lstStyle/>
        <a:p>
          <a:endParaRPr lang="en-US"/>
        </a:p>
      </dgm:t>
    </dgm:pt>
    <dgm:pt modelId="{80B22339-2805-4DD8-B4ED-BF74DFE707D8}" type="sibTrans" cxnId="{413599CB-B09F-468E-A04B-00BA8F97579D}">
      <dgm:prSet/>
      <dgm:spPr>
        <a:solidFill>
          <a:schemeClr val="accent1">
            <a:lumMod val="40000"/>
            <a:lumOff val="60000"/>
          </a:schemeClr>
        </a:solidFill>
      </dgm:spPr>
      <dgm:t>
        <a:bodyPr/>
        <a:lstStyle/>
        <a:p>
          <a:endParaRPr lang="en-US"/>
        </a:p>
      </dgm:t>
    </dgm:pt>
    <dgm:pt modelId="{59D3ECF6-FC26-431E-AE6B-EB7677B48DA2}">
      <dgm:prSet/>
      <dgm:spPr>
        <a:solidFill>
          <a:schemeClr val="accent1">
            <a:lumMod val="40000"/>
            <a:lumOff val="60000"/>
          </a:schemeClr>
        </a:solidFill>
      </dgm:spPr>
      <dgm:t>
        <a:bodyPr/>
        <a:lstStyle/>
        <a:p>
          <a:r>
            <a:rPr lang="mn-MN" b="1" dirty="0">
              <a:solidFill>
                <a:schemeClr val="accent2">
                  <a:lumMod val="50000"/>
                </a:schemeClr>
              </a:solidFill>
              <a:latin typeface="Arial" panose="020B0604020202020204" pitchFamily="34" charset="0"/>
              <a:cs typeface="Arial" panose="020B0604020202020204" pitchFamily="34" charset="0"/>
            </a:rPr>
            <a:t>Эргүүлэн өгөх боломжгүй бол хадгалах, мэдэгдэх</a:t>
          </a:r>
        </a:p>
      </dgm:t>
    </dgm:pt>
    <dgm:pt modelId="{86204D14-55EE-4834-A188-6E96893E5C21}" type="parTrans" cxnId="{1E0401B5-619D-412D-A49B-E61F0E110A27}">
      <dgm:prSet/>
      <dgm:spPr/>
      <dgm:t>
        <a:bodyPr/>
        <a:lstStyle/>
        <a:p>
          <a:endParaRPr lang="en-US"/>
        </a:p>
      </dgm:t>
    </dgm:pt>
    <dgm:pt modelId="{BE400E1B-CB22-44B9-8D10-1FB812AC0505}" type="sibTrans" cxnId="{1E0401B5-619D-412D-A49B-E61F0E110A27}">
      <dgm:prSet/>
      <dgm:spPr>
        <a:solidFill>
          <a:schemeClr val="accent1">
            <a:lumMod val="40000"/>
            <a:lumOff val="60000"/>
          </a:schemeClr>
        </a:solidFill>
      </dgm:spPr>
      <dgm:t>
        <a:bodyPr/>
        <a:lstStyle/>
        <a:p>
          <a:endParaRPr lang="en-US"/>
        </a:p>
      </dgm:t>
    </dgm:pt>
    <dgm:pt modelId="{51B4AE43-C41C-4A4B-810D-6DE112E45134}">
      <dgm:prSet/>
      <dgm:spPr>
        <a:solidFill>
          <a:schemeClr val="accent1">
            <a:lumMod val="40000"/>
            <a:lumOff val="60000"/>
          </a:schemeClr>
        </a:solidFill>
      </dgm:spPr>
      <dgm:t>
        <a:bodyPr/>
        <a:lstStyle/>
        <a:p>
          <a:r>
            <a:rPr lang="mn-MN" b="1" dirty="0">
              <a:solidFill>
                <a:schemeClr val="accent2">
                  <a:lumMod val="50000"/>
                </a:schemeClr>
              </a:solidFill>
              <a:latin typeface="Arial" panose="020B0604020202020204" pitchFamily="34" charset="0"/>
              <a:cs typeface="Arial" panose="020B0604020202020204" pitchFamily="34" charset="0"/>
            </a:rPr>
            <a:t>Гэрчийг тэмдэглэх</a:t>
          </a:r>
        </a:p>
      </dgm:t>
    </dgm:pt>
    <dgm:pt modelId="{0503BDCE-54FF-491C-B382-670083F38FDB}" type="parTrans" cxnId="{1BD0AFD6-4130-4F1B-8DCC-DA58E36E28DD}">
      <dgm:prSet/>
      <dgm:spPr/>
      <dgm:t>
        <a:bodyPr/>
        <a:lstStyle/>
        <a:p>
          <a:endParaRPr lang="en-US"/>
        </a:p>
      </dgm:t>
    </dgm:pt>
    <dgm:pt modelId="{818CE128-B715-43A7-A59A-6EFD87CC4B97}" type="sibTrans" cxnId="{1BD0AFD6-4130-4F1B-8DCC-DA58E36E28DD}">
      <dgm:prSet/>
      <dgm:spPr>
        <a:solidFill>
          <a:schemeClr val="accent1">
            <a:lumMod val="40000"/>
            <a:lumOff val="60000"/>
          </a:schemeClr>
        </a:solidFill>
      </dgm:spPr>
      <dgm:t>
        <a:bodyPr/>
        <a:lstStyle/>
        <a:p>
          <a:endParaRPr lang="en-US"/>
        </a:p>
      </dgm:t>
    </dgm:pt>
    <dgm:pt modelId="{7DB7A05B-D4D3-4BF9-AF39-BFD79A5308AB}">
      <dgm:prSet/>
      <dgm:spPr>
        <a:solidFill>
          <a:schemeClr val="accent1">
            <a:lumMod val="40000"/>
            <a:lumOff val="60000"/>
          </a:schemeClr>
        </a:solidFill>
      </dgm:spPr>
      <dgm:t>
        <a:bodyPr/>
        <a:lstStyle/>
        <a:p>
          <a:r>
            <a:rPr lang="mn-MN" b="1" dirty="0">
              <a:solidFill>
                <a:schemeClr val="accent2">
                  <a:lumMod val="50000"/>
                </a:schemeClr>
              </a:solidFill>
              <a:latin typeface="Arial" panose="020B0604020202020204" pitchFamily="34" charset="0"/>
              <a:cs typeface="Arial" panose="020B0604020202020204" pitchFamily="34" charset="0"/>
            </a:rPr>
            <a:t>Нөхцөл байдлын талаар бичгээр мэдэгдэх</a:t>
          </a:r>
        </a:p>
      </dgm:t>
    </dgm:pt>
    <dgm:pt modelId="{74905884-45DD-4902-A143-7C6F9FB4557D}" type="parTrans" cxnId="{F3694295-B479-46BE-A70E-91894C36519B}">
      <dgm:prSet/>
      <dgm:spPr/>
      <dgm:t>
        <a:bodyPr/>
        <a:lstStyle/>
        <a:p>
          <a:endParaRPr lang="en-US"/>
        </a:p>
      </dgm:t>
    </dgm:pt>
    <dgm:pt modelId="{5731F6F0-6FA5-4504-98BE-F5ED81B8AD4B}" type="sibTrans" cxnId="{F3694295-B479-46BE-A70E-91894C36519B}">
      <dgm:prSet/>
      <dgm:spPr/>
      <dgm:t>
        <a:bodyPr/>
        <a:lstStyle/>
        <a:p>
          <a:endParaRPr lang="en-US"/>
        </a:p>
      </dgm:t>
    </dgm:pt>
    <dgm:pt modelId="{4D3B15C9-A0E3-41C6-8458-E8424AE91ECB}" type="pres">
      <dgm:prSet presAssocID="{7646EA0E-8FD4-4ACD-B796-ED3B6A34160B}" presName="linearFlow" presStyleCnt="0">
        <dgm:presLayoutVars>
          <dgm:resizeHandles val="exact"/>
        </dgm:presLayoutVars>
      </dgm:prSet>
      <dgm:spPr/>
    </dgm:pt>
    <dgm:pt modelId="{243BA439-DC9E-4265-9547-39E86432C9D1}" type="pres">
      <dgm:prSet presAssocID="{FD441EED-234A-4D47-8119-0E53A9326F43}" presName="node" presStyleLbl="node1" presStyleIdx="0" presStyleCnt="5" custLinFactNeighborX="90" custLinFactNeighborY="-171">
        <dgm:presLayoutVars>
          <dgm:bulletEnabled val="1"/>
        </dgm:presLayoutVars>
      </dgm:prSet>
      <dgm:spPr/>
    </dgm:pt>
    <dgm:pt modelId="{ACB1E691-8088-4609-9ECB-974638374952}" type="pres">
      <dgm:prSet presAssocID="{A3BFDEAB-F17B-4897-AEDF-A2633B3F964B}" presName="sibTrans" presStyleLbl="sibTrans2D1" presStyleIdx="0" presStyleCnt="4"/>
      <dgm:spPr/>
    </dgm:pt>
    <dgm:pt modelId="{C2675A6C-F463-422E-9521-A421E3D4073D}" type="pres">
      <dgm:prSet presAssocID="{A3BFDEAB-F17B-4897-AEDF-A2633B3F964B}" presName="connectorText" presStyleLbl="sibTrans2D1" presStyleIdx="0" presStyleCnt="4"/>
      <dgm:spPr/>
    </dgm:pt>
    <dgm:pt modelId="{9F7F04F8-FFDC-4124-8B91-797E3F87A5DB}" type="pres">
      <dgm:prSet presAssocID="{2CD11EA2-E230-4076-B3B2-678A8FA340A0}" presName="node" presStyleLbl="node1" presStyleIdx="1" presStyleCnt="5">
        <dgm:presLayoutVars>
          <dgm:bulletEnabled val="1"/>
        </dgm:presLayoutVars>
      </dgm:prSet>
      <dgm:spPr/>
    </dgm:pt>
    <dgm:pt modelId="{A5F035F5-2C23-4E53-B03E-9911BDA9BA73}" type="pres">
      <dgm:prSet presAssocID="{80B22339-2805-4DD8-B4ED-BF74DFE707D8}" presName="sibTrans" presStyleLbl="sibTrans2D1" presStyleIdx="1" presStyleCnt="4"/>
      <dgm:spPr/>
    </dgm:pt>
    <dgm:pt modelId="{E91B658C-7DD3-4FF0-B844-25E5B82B4F36}" type="pres">
      <dgm:prSet presAssocID="{80B22339-2805-4DD8-B4ED-BF74DFE707D8}" presName="connectorText" presStyleLbl="sibTrans2D1" presStyleIdx="1" presStyleCnt="4"/>
      <dgm:spPr/>
    </dgm:pt>
    <dgm:pt modelId="{F8DBB936-7027-41FD-BF37-3309DB78728C}" type="pres">
      <dgm:prSet presAssocID="{59D3ECF6-FC26-431E-AE6B-EB7677B48DA2}" presName="node" presStyleLbl="node1" presStyleIdx="2" presStyleCnt="5">
        <dgm:presLayoutVars>
          <dgm:bulletEnabled val="1"/>
        </dgm:presLayoutVars>
      </dgm:prSet>
      <dgm:spPr/>
    </dgm:pt>
    <dgm:pt modelId="{BAA8C637-97D3-415D-B47C-771B4B73F98A}" type="pres">
      <dgm:prSet presAssocID="{BE400E1B-CB22-44B9-8D10-1FB812AC0505}" presName="sibTrans" presStyleLbl="sibTrans2D1" presStyleIdx="2" presStyleCnt="4"/>
      <dgm:spPr/>
    </dgm:pt>
    <dgm:pt modelId="{927E7587-3DAA-4D4C-B56C-826BD42192C4}" type="pres">
      <dgm:prSet presAssocID="{BE400E1B-CB22-44B9-8D10-1FB812AC0505}" presName="connectorText" presStyleLbl="sibTrans2D1" presStyleIdx="2" presStyleCnt="4"/>
      <dgm:spPr/>
    </dgm:pt>
    <dgm:pt modelId="{25587218-9EAB-4D5F-8EB6-DF64D863207E}" type="pres">
      <dgm:prSet presAssocID="{51B4AE43-C41C-4A4B-810D-6DE112E45134}" presName="node" presStyleLbl="node1" presStyleIdx="3" presStyleCnt="5">
        <dgm:presLayoutVars>
          <dgm:bulletEnabled val="1"/>
        </dgm:presLayoutVars>
      </dgm:prSet>
      <dgm:spPr/>
    </dgm:pt>
    <dgm:pt modelId="{198EC6DF-808C-4F9A-82CE-BC07F35B21B3}" type="pres">
      <dgm:prSet presAssocID="{818CE128-B715-43A7-A59A-6EFD87CC4B97}" presName="sibTrans" presStyleLbl="sibTrans2D1" presStyleIdx="3" presStyleCnt="4"/>
      <dgm:spPr/>
    </dgm:pt>
    <dgm:pt modelId="{4F69ED14-10A5-4612-BE4D-D1FE015ACBFA}" type="pres">
      <dgm:prSet presAssocID="{818CE128-B715-43A7-A59A-6EFD87CC4B97}" presName="connectorText" presStyleLbl="sibTrans2D1" presStyleIdx="3" presStyleCnt="4"/>
      <dgm:spPr/>
    </dgm:pt>
    <dgm:pt modelId="{A4FE2868-B51A-4696-A032-98410EA1DDB5}" type="pres">
      <dgm:prSet presAssocID="{7DB7A05B-D4D3-4BF9-AF39-BFD79A5308AB}" presName="node" presStyleLbl="node1" presStyleIdx="4" presStyleCnt="5">
        <dgm:presLayoutVars>
          <dgm:bulletEnabled val="1"/>
        </dgm:presLayoutVars>
      </dgm:prSet>
      <dgm:spPr/>
    </dgm:pt>
  </dgm:ptLst>
  <dgm:cxnLst>
    <dgm:cxn modelId="{C541A900-901D-4493-89E5-DF45557FCFB0}" type="presOf" srcId="{7646EA0E-8FD4-4ACD-B796-ED3B6A34160B}" destId="{4D3B15C9-A0E3-41C6-8458-E8424AE91ECB}" srcOrd="0" destOrd="0" presId="urn:microsoft.com/office/officeart/2005/8/layout/process2"/>
    <dgm:cxn modelId="{30904510-DCC9-4CA6-87DC-D43C3CEEE57D}" type="presOf" srcId="{FD441EED-234A-4D47-8119-0E53A9326F43}" destId="{243BA439-DC9E-4265-9547-39E86432C9D1}" srcOrd="0" destOrd="0" presId="urn:microsoft.com/office/officeart/2005/8/layout/process2"/>
    <dgm:cxn modelId="{9156482E-18BF-4905-92E6-09AE1C572E61}" type="presOf" srcId="{7DB7A05B-D4D3-4BF9-AF39-BFD79A5308AB}" destId="{A4FE2868-B51A-4696-A032-98410EA1DDB5}" srcOrd="0" destOrd="0" presId="urn:microsoft.com/office/officeart/2005/8/layout/process2"/>
    <dgm:cxn modelId="{CA835F62-26A2-4514-BD52-C726F05EA9D9}" type="presOf" srcId="{A3BFDEAB-F17B-4897-AEDF-A2633B3F964B}" destId="{C2675A6C-F463-422E-9521-A421E3D4073D}" srcOrd="1" destOrd="0" presId="urn:microsoft.com/office/officeart/2005/8/layout/process2"/>
    <dgm:cxn modelId="{51947251-C086-4DCA-B508-C89EB45EAE2D}" type="presOf" srcId="{818CE128-B715-43A7-A59A-6EFD87CC4B97}" destId="{198EC6DF-808C-4F9A-82CE-BC07F35B21B3}" srcOrd="0" destOrd="0" presId="urn:microsoft.com/office/officeart/2005/8/layout/process2"/>
    <dgm:cxn modelId="{3A276673-B887-458A-A185-B90E41D807E9}" srcId="{7646EA0E-8FD4-4ACD-B796-ED3B6A34160B}" destId="{FD441EED-234A-4D47-8119-0E53A9326F43}" srcOrd="0" destOrd="0" parTransId="{C95757F2-68A6-4FFA-8E8C-4055221BEB04}" sibTransId="{A3BFDEAB-F17B-4897-AEDF-A2633B3F964B}"/>
    <dgm:cxn modelId="{537D9055-717F-4B01-849C-B9B139F39568}" type="presOf" srcId="{51B4AE43-C41C-4A4B-810D-6DE112E45134}" destId="{25587218-9EAB-4D5F-8EB6-DF64D863207E}" srcOrd="0" destOrd="0" presId="urn:microsoft.com/office/officeart/2005/8/layout/process2"/>
    <dgm:cxn modelId="{78F7AD55-F13B-42EE-ADD8-4B5053D349B4}" type="presOf" srcId="{59D3ECF6-FC26-431E-AE6B-EB7677B48DA2}" destId="{F8DBB936-7027-41FD-BF37-3309DB78728C}" srcOrd="0" destOrd="0" presId="urn:microsoft.com/office/officeart/2005/8/layout/process2"/>
    <dgm:cxn modelId="{605DEF78-2C8B-4CA1-978C-6CDBF6D4229C}" type="presOf" srcId="{80B22339-2805-4DD8-B4ED-BF74DFE707D8}" destId="{E91B658C-7DD3-4FF0-B844-25E5B82B4F36}" srcOrd="1" destOrd="0" presId="urn:microsoft.com/office/officeart/2005/8/layout/process2"/>
    <dgm:cxn modelId="{B5D0448C-A923-46AA-BC68-75D9F0C323F6}" type="presOf" srcId="{2CD11EA2-E230-4076-B3B2-678A8FA340A0}" destId="{9F7F04F8-FFDC-4124-8B91-797E3F87A5DB}" srcOrd="0" destOrd="0" presId="urn:microsoft.com/office/officeart/2005/8/layout/process2"/>
    <dgm:cxn modelId="{E2CF8294-6052-4A02-A380-F95345FA3A79}" type="presOf" srcId="{A3BFDEAB-F17B-4897-AEDF-A2633B3F964B}" destId="{ACB1E691-8088-4609-9ECB-974638374952}" srcOrd="0" destOrd="0" presId="urn:microsoft.com/office/officeart/2005/8/layout/process2"/>
    <dgm:cxn modelId="{F3694295-B479-46BE-A70E-91894C36519B}" srcId="{7646EA0E-8FD4-4ACD-B796-ED3B6A34160B}" destId="{7DB7A05B-D4D3-4BF9-AF39-BFD79A5308AB}" srcOrd="4" destOrd="0" parTransId="{74905884-45DD-4902-A143-7C6F9FB4557D}" sibTransId="{5731F6F0-6FA5-4504-98BE-F5ED81B8AD4B}"/>
    <dgm:cxn modelId="{1E0401B5-619D-412D-A49B-E61F0E110A27}" srcId="{7646EA0E-8FD4-4ACD-B796-ED3B6A34160B}" destId="{59D3ECF6-FC26-431E-AE6B-EB7677B48DA2}" srcOrd="2" destOrd="0" parTransId="{86204D14-55EE-4834-A188-6E96893E5C21}" sibTransId="{BE400E1B-CB22-44B9-8D10-1FB812AC0505}"/>
    <dgm:cxn modelId="{5745D7C8-65D0-4A87-B66C-C6C3FDF4FFCF}" type="presOf" srcId="{BE400E1B-CB22-44B9-8D10-1FB812AC0505}" destId="{927E7587-3DAA-4D4C-B56C-826BD42192C4}" srcOrd="1" destOrd="0" presId="urn:microsoft.com/office/officeart/2005/8/layout/process2"/>
    <dgm:cxn modelId="{413599CB-B09F-468E-A04B-00BA8F97579D}" srcId="{7646EA0E-8FD4-4ACD-B796-ED3B6A34160B}" destId="{2CD11EA2-E230-4076-B3B2-678A8FA340A0}" srcOrd="1" destOrd="0" parTransId="{C91260F2-0C69-44FA-B00F-ABE5B9A7C953}" sibTransId="{80B22339-2805-4DD8-B4ED-BF74DFE707D8}"/>
    <dgm:cxn modelId="{1BD0AFD6-4130-4F1B-8DCC-DA58E36E28DD}" srcId="{7646EA0E-8FD4-4ACD-B796-ED3B6A34160B}" destId="{51B4AE43-C41C-4A4B-810D-6DE112E45134}" srcOrd="3" destOrd="0" parTransId="{0503BDCE-54FF-491C-B382-670083F38FDB}" sibTransId="{818CE128-B715-43A7-A59A-6EFD87CC4B97}"/>
    <dgm:cxn modelId="{262141DE-9341-41E0-8944-83FE2915404F}" type="presOf" srcId="{80B22339-2805-4DD8-B4ED-BF74DFE707D8}" destId="{A5F035F5-2C23-4E53-B03E-9911BDA9BA73}" srcOrd="0" destOrd="0" presId="urn:microsoft.com/office/officeart/2005/8/layout/process2"/>
    <dgm:cxn modelId="{5879A5EE-8DD0-4306-B498-0E4AE6DBC7E6}" type="presOf" srcId="{BE400E1B-CB22-44B9-8D10-1FB812AC0505}" destId="{BAA8C637-97D3-415D-B47C-771B4B73F98A}" srcOrd="0" destOrd="0" presId="urn:microsoft.com/office/officeart/2005/8/layout/process2"/>
    <dgm:cxn modelId="{C53E95FC-3C4A-4846-8888-93C2F938F24C}" type="presOf" srcId="{818CE128-B715-43A7-A59A-6EFD87CC4B97}" destId="{4F69ED14-10A5-4612-BE4D-D1FE015ACBFA}" srcOrd="1" destOrd="0" presId="urn:microsoft.com/office/officeart/2005/8/layout/process2"/>
    <dgm:cxn modelId="{79B200CF-F586-4617-9419-351602B06BD2}" type="presParOf" srcId="{4D3B15C9-A0E3-41C6-8458-E8424AE91ECB}" destId="{243BA439-DC9E-4265-9547-39E86432C9D1}" srcOrd="0" destOrd="0" presId="urn:microsoft.com/office/officeart/2005/8/layout/process2"/>
    <dgm:cxn modelId="{E31415C0-19D1-4C9E-80A2-2F337044BC57}" type="presParOf" srcId="{4D3B15C9-A0E3-41C6-8458-E8424AE91ECB}" destId="{ACB1E691-8088-4609-9ECB-974638374952}" srcOrd="1" destOrd="0" presId="urn:microsoft.com/office/officeart/2005/8/layout/process2"/>
    <dgm:cxn modelId="{55117ED5-83EE-4BE5-8063-97F6401B43C5}" type="presParOf" srcId="{ACB1E691-8088-4609-9ECB-974638374952}" destId="{C2675A6C-F463-422E-9521-A421E3D4073D}" srcOrd="0" destOrd="0" presId="urn:microsoft.com/office/officeart/2005/8/layout/process2"/>
    <dgm:cxn modelId="{DFEB89A8-1EAC-4616-AB3A-0FBA8165023F}" type="presParOf" srcId="{4D3B15C9-A0E3-41C6-8458-E8424AE91ECB}" destId="{9F7F04F8-FFDC-4124-8B91-797E3F87A5DB}" srcOrd="2" destOrd="0" presId="urn:microsoft.com/office/officeart/2005/8/layout/process2"/>
    <dgm:cxn modelId="{4A493875-2409-4648-8F61-210D3ADDC062}" type="presParOf" srcId="{4D3B15C9-A0E3-41C6-8458-E8424AE91ECB}" destId="{A5F035F5-2C23-4E53-B03E-9911BDA9BA73}" srcOrd="3" destOrd="0" presId="urn:microsoft.com/office/officeart/2005/8/layout/process2"/>
    <dgm:cxn modelId="{4DF3C844-D5C4-4E6F-8D6A-5FEDDC25DD4D}" type="presParOf" srcId="{A5F035F5-2C23-4E53-B03E-9911BDA9BA73}" destId="{E91B658C-7DD3-4FF0-B844-25E5B82B4F36}" srcOrd="0" destOrd="0" presId="urn:microsoft.com/office/officeart/2005/8/layout/process2"/>
    <dgm:cxn modelId="{63734DD6-6632-41A3-A3EA-247E70C81963}" type="presParOf" srcId="{4D3B15C9-A0E3-41C6-8458-E8424AE91ECB}" destId="{F8DBB936-7027-41FD-BF37-3309DB78728C}" srcOrd="4" destOrd="0" presId="urn:microsoft.com/office/officeart/2005/8/layout/process2"/>
    <dgm:cxn modelId="{94A9DB1F-A69D-4098-AF36-8EBA5F756DCB}" type="presParOf" srcId="{4D3B15C9-A0E3-41C6-8458-E8424AE91ECB}" destId="{BAA8C637-97D3-415D-B47C-771B4B73F98A}" srcOrd="5" destOrd="0" presId="urn:microsoft.com/office/officeart/2005/8/layout/process2"/>
    <dgm:cxn modelId="{C4F762FF-4DEB-42FF-856B-195CAA67B6E0}" type="presParOf" srcId="{BAA8C637-97D3-415D-B47C-771B4B73F98A}" destId="{927E7587-3DAA-4D4C-B56C-826BD42192C4}" srcOrd="0" destOrd="0" presId="urn:microsoft.com/office/officeart/2005/8/layout/process2"/>
    <dgm:cxn modelId="{32BEB68A-D775-4D5E-B9E5-71CDA106709E}" type="presParOf" srcId="{4D3B15C9-A0E3-41C6-8458-E8424AE91ECB}" destId="{25587218-9EAB-4D5F-8EB6-DF64D863207E}" srcOrd="6" destOrd="0" presId="urn:microsoft.com/office/officeart/2005/8/layout/process2"/>
    <dgm:cxn modelId="{9C0A626F-1C53-45C5-A80D-C0CAF356AFF9}" type="presParOf" srcId="{4D3B15C9-A0E3-41C6-8458-E8424AE91ECB}" destId="{198EC6DF-808C-4F9A-82CE-BC07F35B21B3}" srcOrd="7" destOrd="0" presId="urn:microsoft.com/office/officeart/2005/8/layout/process2"/>
    <dgm:cxn modelId="{07EE2090-46C5-45BD-8C74-7C2D79B08BBA}" type="presParOf" srcId="{198EC6DF-808C-4F9A-82CE-BC07F35B21B3}" destId="{4F69ED14-10A5-4612-BE4D-D1FE015ACBFA}" srcOrd="0" destOrd="0" presId="urn:microsoft.com/office/officeart/2005/8/layout/process2"/>
    <dgm:cxn modelId="{ADD930A9-9ADD-412D-8564-2A10DB5F8446}" type="presParOf" srcId="{4D3B15C9-A0E3-41C6-8458-E8424AE91ECB}" destId="{A4FE2868-B51A-4696-A032-98410EA1DDB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E63CFD-CFE3-4615-AD91-7AC00AC994E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0240195-86A1-44CC-9541-A2EE4AFB6C25}">
      <dgm:prSet phldrT="[Text]">
        <dgm:style>
          <a:lnRef idx="1">
            <a:schemeClr val="accent3"/>
          </a:lnRef>
          <a:fillRef idx="2">
            <a:schemeClr val="accent3"/>
          </a:fillRef>
          <a:effectRef idx="1">
            <a:schemeClr val="accent3"/>
          </a:effectRef>
          <a:fontRef idx="minor">
            <a:schemeClr val="dk1"/>
          </a:fontRef>
        </dgm:style>
      </dgm:prSet>
      <dgm:spPr>
        <a:ln/>
      </dgm:spPr>
      <dgm:t>
        <a:bodyPr/>
        <a:lstStyle/>
        <a:p>
          <a:r>
            <a:rPr lang="mn-MN" dirty="0">
              <a:solidFill>
                <a:schemeClr val="accent1">
                  <a:lumMod val="50000"/>
                </a:schemeClr>
              </a:solidFill>
              <a:latin typeface="Arial" panose="020B0604020202020204" pitchFamily="34" charset="0"/>
              <a:cs typeface="Arial" panose="020B0604020202020204" pitchFamily="34" charset="0"/>
            </a:rPr>
            <a:t>Ашиг сонирхлын зөрчил үүссэн</a:t>
          </a:r>
          <a:endParaRPr lang="en-US" dirty="0"/>
        </a:p>
      </dgm:t>
    </dgm:pt>
    <dgm:pt modelId="{E70D7F70-31DA-4DDE-81B4-A3D605E7E0A7}" type="parTrans" cxnId="{207A803F-8C11-402F-A534-F7E7CAD0ECFA}">
      <dgm:prSet/>
      <dgm:spPr/>
      <dgm:t>
        <a:bodyPr/>
        <a:lstStyle/>
        <a:p>
          <a:endParaRPr lang="en-US"/>
        </a:p>
      </dgm:t>
    </dgm:pt>
    <dgm:pt modelId="{5B34AD63-30AC-4D28-8D2F-C9A612942404}" type="sibTrans" cxnId="{207A803F-8C11-402F-A534-F7E7CAD0ECFA}">
      <dgm:prSet/>
      <dgm:spPr/>
      <dgm:t>
        <a:bodyPr/>
        <a:lstStyle/>
        <a:p>
          <a:endParaRPr lang="en-US"/>
        </a:p>
      </dgm:t>
    </dgm:pt>
    <dgm:pt modelId="{C16E4154-8CD7-43AD-AC89-1E440D683232}">
      <dgm:prSet>
        <dgm:style>
          <a:lnRef idx="1">
            <a:schemeClr val="accent3"/>
          </a:lnRef>
          <a:fillRef idx="2">
            <a:schemeClr val="accent3"/>
          </a:fillRef>
          <a:effectRef idx="1">
            <a:schemeClr val="accent3"/>
          </a:effectRef>
          <a:fontRef idx="minor">
            <a:schemeClr val="dk1"/>
          </a:fontRef>
        </dgm:style>
      </dgm:prSet>
      <dgm:spPr>
        <a:ln/>
      </dgm:spPr>
      <dgm:t>
        <a:bodyPr/>
        <a:lstStyle/>
        <a:p>
          <a:r>
            <a:rPr lang="mn-MN" dirty="0">
              <a:solidFill>
                <a:schemeClr val="accent1">
                  <a:lumMod val="50000"/>
                </a:schemeClr>
              </a:solidFill>
              <a:latin typeface="Arial" panose="020B0604020202020204" pitchFamily="34" charset="0"/>
              <a:cs typeface="Arial" panose="020B0604020202020204" pitchFamily="34" charset="0"/>
            </a:rPr>
            <a:t>Ашиг сонирхлын зөрчил үүсч болзошгүй нөхцөлд</a:t>
          </a:r>
        </a:p>
      </dgm:t>
    </dgm:pt>
    <dgm:pt modelId="{9EB4E887-081A-4919-9A13-F969D834B308}" type="parTrans" cxnId="{B64A1681-8394-4959-949D-54917E98CD9F}">
      <dgm:prSet/>
      <dgm:spPr/>
      <dgm:t>
        <a:bodyPr/>
        <a:lstStyle/>
        <a:p>
          <a:endParaRPr lang="en-US"/>
        </a:p>
      </dgm:t>
    </dgm:pt>
    <dgm:pt modelId="{6C0EE91C-DF18-4F01-86E4-59CF1C9DDCFE}" type="sibTrans" cxnId="{B64A1681-8394-4959-949D-54917E98CD9F}">
      <dgm:prSet/>
      <dgm:spPr/>
      <dgm:t>
        <a:bodyPr/>
        <a:lstStyle/>
        <a:p>
          <a:endParaRPr lang="en-US"/>
        </a:p>
      </dgm:t>
    </dgm:pt>
    <dgm:pt modelId="{127F5802-F9AA-41F5-88D2-BB99C51566DA}" type="pres">
      <dgm:prSet presAssocID="{C0E63CFD-CFE3-4615-AD91-7AC00AC994EB}" presName="Name0" presStyleCnt="0">
        <dgm:presLayoutVars>
          <dgm:dir/>
          <dgm:animLvl val="lvl"/>
          <dgm:resizeHandles/>
        </dgm:presLayoutVars>
      </dgm:prSet>
      <dgm:spPr/>
    </dgm:pt>
    <dgm:pt modelId="{0FE0C06C-85C7-4558-8FA1-C8254E7CDD0D}" type="pres">
      <dgm:prSet presAssocID="{30240195-86A1-44CC-9541-A2EE4AFB6C25}" presName="linNode" presStyleCnt="0"/>
      <dgm:spPr/>
    </dgm:pt>
    <dgm:pt modelId="{7DB7E441-E9C7-432D-8F2E-C424F6700FB1}" type="pres">
      <dgm:prSet presAssocID="{30240195-86A1-44CC-9541-A2EE4AFB6C25}" presName="parentShp" presStyleLbl="node1" presStyleIdx="0" presStyleCnt="2" custLinFactNeighborX="-200" custLinFactNeighborY="-814">
        <dgm:presLayoutVars>
          <dgm:bulletEnabled val="1"/>
        </dgm:presLayoutVars>
      </dgm:prSet>
      <dgm:spPr/>
    </dgm:pt>
    <dgm:pt modelId="{883B4609-F673-487A-8A59-02E9F651B2DF}" type="pres">
      <dgm:prSet presAssocID="{30240195-86A1-44CC-9541-A2EE4AFB6C25}" presName="childShp" presStyleLbl="bgAccFollowNode1" presStyleIdx="0" presStyleCnt="2">
        <dgm:presLayoutVars>
          <dgm:bulletEnabled val="1"/>
        </dgm:presLayoutVars>
      </dgm:prSet>
      <dgm:spPr/>
    </dgm:pt>
    <dgm:pt modelId="{C884709F-0D58-4C38-ACE3-69C97C610AEB}" type="pres">
      <dgm:prSet presAssocID="{5B34AD63-30AC-4D28-8D2F-C9A612942404}" presName="spacing" presStyleCnt="0"/>
      <dgm:spPr/>
    </dgm:pt>
    <dgm:pt modelId="{82538301-A122-49A8-B2E9-2342728558A4}" type="pres">
      <dgm:prSet presAssocID="{C16E4154-8CD7-43AD-AC89-1E440D683232}" presName="linNode" presStyleCnt="0"/>
      <dgm:spPr/>
    </dgm:pt>
    <dgm:pt modelId="{20269EAB-0588-4838-91E0-6DA55521C4FE}" type="pres">
      <dgm:prSet presAssocID="{C16E4154-8CD7-43AD-AC89-1E440D683232}" presName="parentShp" presStyleLbl="node1" presStyleIdx="1" presStyleCnt="2">
        <dgm:presLayoutVars>
          <dgm:bulletEnabled val="1"/>
        </dgm:presLayoutVars>
      </dgm:prSet>
      <dgm:spPr/>
    </dgm:pt>
    <dgm:pt modelId="{811E03C9-7E29-4BF4-A45F-41CC1663CC24}" type="pres">
      <dgm:prSet presAssocID="{C16E4154-8CD7-43AD-AC89-1E440D683232}" presName="childShp" presStyleLbl="bgAccFollowNode1" presStyleIdx="1" presStyleCnt="2">
        <dgm:presLayoutVars>
          <dgm:bulletEnabled val="1"/>
        </dgm:presLayoutVars>
      </dgm:prSet>
      <dgm:spPr/>
    </dgm:pt>
  </dgm:ptLst>
  <dgm:cxnLst>
    <dgm:cxn modelId="{43AD5826-B9DC-4B77-93E0-FBFEC0C03EF0}" type="presOf" srcId="{C0E63CFD-CFE3-4615-AD91-7AC00AC994EB}" destId="{127F5802-F9AA-41F5-88D2-BB99C51566DA}" srcOrd="0" destOrd="0" presId="urn:microsoft.com/office/officeart/2005/8/layout/vList6"/>
    <dgm:cxn modelId="{207A803F-8C11-402F-A534-F7E7CAD0ECFA}" srcId="{C0E63CFD-CFE3-4615-AD91-7AC00AC994EB}" destId="{30240195-86A1-44CC-9541-A2EE4AFB6C25}" srcOrd="0" destOrd="0" parTransId="{E70D7F70-31DA-4DDE-81B4-A3D605E7E0A7}" sibTransId="{5B34AD63-30AC-4D28-8D2F-C9A612942404}"/>
    <dgm:cxn modelId="{D641A161-4973-4B5F-B90A-1F631156870E}" type="presOf" srcId="{C16E4154-8CD7-43AD-AC89-1E440D683232}" destId="{20269EAB-0588-4838-91E0-6DA55521C4FE}" srcOrd="0" destOrd="0" presId="urn:microsoft.com/office/officeart/2005/8/layout/vList6"/>
    <dgm:cxn modelId="{B64A1681-8394-4959-949D-54917E98CD9F}" srcId="{C0E63CFD-CFE3-4615-AD91-7AC00AC994EB}" destId="{C16E4154-8CD7-43AD-AC89-1E440D683232}" srcOrd="1" destOrd="0" parTransId="{9EB4E887-081A-4919-9A13-F969D834B308}" sibTransId="{6C0EE91C-DF18-4F01-86E4-59CF1C9DDCFE}"/>
    <dgm:cxn modelId="{C5A7D391-0CD6-473E-900F-2A37D6EE3F6E}" type="presOf" srcId="{30240195-86A1-44CC-9541-A2EE4AFB6C25}" destId="{7DB7E441-E9C7-432D-8F2E-C424F6700FB1}" srcOrd="0" destOrd="0" presId="urn:microsoft.com/office/officeart/2005/8/layout/vList6"/>
    <dgm:cxn modelId="{A7EBFB08-05C7-418F-9A4C-7A1831580210}" type="presParOf" srcId="{127F5802-F9AA-41F5-88D2-BB99C51566DA}" destId="{0FE0C06C-85C7-4558-8FA1-C8254E7CDD0D}" srcOrd="0" destOrd="0" presId="urn:microsoft.com/office/officeart/2005/8/layout/vList6"/>
    <dgm:cxn modelId="{6E4CC64C-AB77-4BEA-9DBF-603D6770B1EB}" type="presParOf" srcId="{0FE0C06C-85C7-4558-8FA1-C8254E7CDD0D}" destId="{7DB7E441-E9C7-432D-8F2E-C424F6700FB1}" srcOrd="0" destOrd="0" presId="urn:microsoft.com/office/officeart/2005/8/layout/vList6"/>
    <dgm:cxn modelId="{C1796F33-5287-41C1-887B-42D9C1E5F062}" type="presParOf" srcId="{0FE0C06C-85C7-4558-8FA1-C8254E7CDD0D}" destId="{883B4609-F673-487A-8A59-02E9F651B2DF}" srcOrd="1" destOrd="0" presId="urn:microsoft.com/office/officeart/2005/8/layout/vList6"/>
    <dgm:cxn modelId="{402C3226-C385-496E-9DAB-1E0233A37745}" type="presParOf" srcId="{127F5802-F9AA-41F5-88D2-BB99C51566DA}" destId="{C884709F-0D58-4C38-ACE3-69C97C610AEB}" srcOrd="1" destOrd="0" presId="urn:microsoft.com/office/officeart/2005/8/layout/vList6"/>
    <dgm:cxn modelId="{365EBECE-A2B6-4240-B22A-DEF33ED52B36}" type="presParOf" srcId="{127F5802-F9AA-41F5-88D2-BB99C51566DA}" destId="{82538301-A122-49A8-B2E9-2342728558A4}" srcOrd="2" destOrd="0" presId="urn:microsoft.com/office/officeart/2005/8/layout/vList6"/>
    <dgm:cxn modelId="{557ADA41-C555-485A-9D97-F39DF0E04278}" type="presParOf" srcId="{82538301-A122-49A8-B2E9-2342728558A4}" destId="{20269EAB-0588-4838-91E0-6DA55521C4FE}" srcOrd="0" destOrd="0" presId="urn:microsoft.com/office/officeart/2005/8/layout/vList6"/>
    <dgm:cxn modelId="{CEF3EFCE-71F7-4CAA-AAD9-3DE112463B00}" type="presParOf" srcId="{82538301-A122-49A8-B2E9-2342728558A4}" destId="{811E03C9-7E29-4BF4-A45F-41CC1663CC24}"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FED7-A83A-4D23-8B69-2652FDB842F1}">
      <dsp:nvSpPr>
        <dsp:cNvPr id="0" name=""/>
        <dsp:cNvSpPr/>
      </dsp:nvSpPr>
      <dsp:spPr>
        <a:xfrm>
          <a:off x="2442090" y="361"/>
          <a:ext cx="4844071" cy="2378029"/>
        </a:xfrm>
        <a:prstGeom prst="rightArrow">
          <a:avLst>
            <a:gd name="adj1" fmla="val 75000"/>
            <a:gd name="adj2" fmla="val 50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n-US" sz="1600" kern="1200" dirty="0">
            <a:solidFill>
              <a:schemeClr val="accent2">
                <a:lumMod val="50000"/>
              </a:schemeClr>
            </a:solidFill>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mn-MN" sz="1600" kern="1200" dirty="0">
              <a:solidFill>
                <a:schemeClr val="accent2">
                  <a:lumMod val="50000"/>
                </a:schemeClr>
              </a:solidFill>
              <a:latin typeface="Arial" panose="020B0604020202020204" pitchFamily="34" charset="0"/>
              <a:cs typeface="Arial" panose="020B0604020202020204" pitchFamily="34" charset="0"/>
            </a:rPr>
            <a:t>Албан тушаалтныг албан үүргээ хэрэгжүүлж байх үед өөрийнх нь болон өөртэй нь хамаарал бүхий этгээдийн зүгээс нөлөөлж болох эдийн болон эдийн бус ашиг сонирхол</a:t>
          </a:r>
          <a:endParaRPr lang="en-US" sz="1600" kern="1200" dirty="0">
            <a:solidFill>
              <a:schemeClr val="accent2">
                <a:lumMod val="50000"/>
              </a:schemeClr>
            </a:solidFill>
            <a:latin typeface="Arial" panose="020B0604020202020204" pitchFamily="34" charset="0"/>
            <a:cs typeface="Arial" panose="020B0604020202020204" pitchFamily="34" charset="0"/>
          </a:endParaRPr>
        </a:p>
      </dsp:txBody>
      <dsp:txXfrm>
        <a:off x="2442090" y="297615"/>
        <a:ext cx="3952310" cy="1783521"/>
      </dsp:txXfrm>
    </dsp:sp>
    <dsp:sp modelId="{9C473BE7-8B28-40FF-8E20-95993A24E3E6}">
      <dsp:nvSpPr>
        <dsp:cNvPr id="0" name=""/>
        <dsp:cNvSpPr/>
      </dsp:nvSpPr>
      <dsp:spPr>
        <a:xfrm>
          <a:off x="43678" y="305411"/>
          <a:ext cx="2398411" cy="176793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mn-MN" sz="2400" kern="1200" dirty="0">
              <a:latin typeface="Arial" panose="020B0604020202020204" pitchFamily="34" charset="0"/>
              <a:cs typeface="Arial" panose="020B0604020202020204" pitchFamily="34" charset="0"/>
            </a:rPr>
            <a:t>Хувийн ашиг сонирхол</a:t>
          </a:r>
          <a:endParaRPr lang="en-US" sz="2400" kern="1200" dirty="0">
            <a:latin typeface="Arial" panose="020B0604020202020204" pitchFamily="34" charset="0"/>
            <a:cs typeface="Arial" panose="020B0604020202020204" pitchFamily="34" charset="0"/>
          </a:endParaRPr>
        </a:p>
      </dsp:txBody>
      <dsp:txXfrm>
        <a:off x="129981" y="391714"/>
        <a:ext cx="2225805" cy="1595324"/>
      </dsp:txXfrm>
    </dsp:sp>
    <dsp:sp modelId="{3DB52006-B1E4-466F-9BC1-064A3365DAD2}">
      <dsp:nvSpPr>
        <dsp:cNvPr id="0" name=""/>
        <dsp:cNvSpPr/>
      </dsp:nvSpPr>
      <dsp:spPr>
        <a:xfrm>
          <a:off x="2595988" y="2443270"/>
          <a:ext cx="4687963" cy="2413655"/>
        </a:xfrm>
        <a:prstGeom prst="rightArrow">
          <a:avLst>
            <a:gd name="adj1" fmla="val 75000"/>
            <a:gd name="adj2" fmla="val 50000"/>
          </a:avLst>
        </a:prstGeom>
        <a:solidFill>
          <a:schemeClr val="accent4">
            <a:tint val="40000"/>
            <a:alpha val="90000"/>
            <a:hueOff val="-432218"/>
            <a:satOff val="13750"/>
            <a:lumOff val="1568"/>
            <a:alphaOff val="0"/>
          </a:schemeClr>
        </a:solidFill>
        <a:ln w="15875" cap="rnd" cmpd="sng" algn="ctr">
          <a:solidFill>
            <a:schemeClr val="accent4">
              <a:tint val="40000"/>
              <a:alpha val="90000"/>
              <a:hueOff val="-432218"/>
              <a:satOff val="13750"/>
              <a:lumOff val="15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n-US" sz="1600" kern="1200" dirty="0">
            <a:solidFill>
              <a:schemeClr val="accent2">
                <a:lumMod val="50000"/>
              </a:schemeClr>
            </a:solidFill>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endParaRPr lang="en-US" sz="1600" kern="1200" dirty="0">
            <a:solidFill>
              <a:schemeClr val="accent2">
                <a:lumMod val="50000"/>
              </a:schemeClr>
            </a:solidFill>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mn-MN" sz="1600" kern="1200" dirty="0">
              <a:solidFill>
                <a:schemeClr val="accent2">
                  <a:lumMod val="50000"/>
                </a:schemeClr>
              </a:solidFill>
              <a:latin typeface="Arial" panose="020B0604020202020204" pitchFamily="34" charset="0"/>
              <a:cs typeface="Arial" panose="020B0604020202020204" pitchFamily="34" charset="0"/>
            </a:rPr>
            <a:t>Албан тушаалтан Үндсэн хууль болон бусад хууль тогтоомжоор олгогдсон бүрэн </a:t>
          </a:r>
          <a:r>
            <a:rPr lang="mn-MN" sz="1600" kern="1200">
              <a:solidFill>
                <a:schemeClr val="accent2">
                  <a:lumMod val="50000"/>
                </a:schemeClr>
              </a:solidFill>
              <a:latin typeface="Arial" panose="020B0604020202020204" pitchFamily="34" charset="0"/>
              <a:cs typeface="Arial" panose="020B0604020202020204" pitchFamily="34" charset="0"/>
            </a:rPr>
            <a:t>эрхээ хэрэгжүүлэх</a:t>
          </a:r>
          <a:endParaRPr lang="en-US" sz="1600" kern="1200" dirty="0">
            <a:solidFill>
              <a:schemeClr val="accent2">
                <a:lumMod val="50000"/>
              </a:schemeClr>
            </a:solidFill>
            <a:latin typeface="Arial" panose="020B0604020202020204" pitchFamily="34" charset="0"/>
            <a:cs typeface="Arial" panose="020B0604020202020204" pitchFamily="34" charset="0"/>
          </a:endParaRPr>
        </a:p>
      </dsp:txBody>
      <dsp:txXfrm>
        <a:off x="2595988" y="2744977"/>
        <a:ext cx="3782842" cy="1810241"/>
      </dsp:txXfrm>
    </dsp:sp>
    <dsp:sp modelId="{E4EF749E-7212-4644-9195-9ABE1723BF9A}">
      <dsp:nvSpPr>
        <dsp:cNvPr id="0" name=""/>
        <dsp:cNvSpPr/>
      </dsp:nvSpPr>
      <dsp:spPr>
        <a:xfrm>
          <a:off x="0" y="2748682"/>
          <a:ext cx="2636700" cy="1850380"/>
        </a:xfrm>
        <a:prstGeom prst="roundRect">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mn-MN" sz="2400" kern="1200" dirty="0">
              <a:latin typeface="Arial" panose="020B0604020202020204" pitchFamily="34" charset="0"/>
              <a:cs typeface="Arial" panose="020B0604020202020204" pitchFamily="34" charset="0"/>
            </a:rPr>
            <a:t>Нийтийн ашиг сонирхол</a:t>
          </a:r>
          <a:endParaRPr lang="en-US" sz="2400" kern="1200" dirty="0">
            <a:latin typeface="Arial" panose="020B0604020202020204" pitchFamily="34" charset="0"/>
            <a:cs typeface="Arial" panose="020B0604020202020204" pitchFamily="34" charset="0"/>
          </a:endParaRPr>
        </a:p>
      </dsp:txBody>
      <dsp:txXfrm>
        <a:off x="90328" y="2839010"/>
        <a:ext cx="2456044" cy="1669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69128-8076-497B-A0CB-5A9D63E147B3}">
      <dsp:nvSpPr>
        <dsp:cNvPr id="0" name=""/>
        <dsp:cNvSpPr/>
      </dsp:nvSpPr>
      <dsp:spPr>
        <a:xfrm rot="16200000">
          <a:off x="468" y="476047"/>
          <a:ext cx="3623870" cy="3623870"/>
        </a:xfrm>
        <a:prstGeom prst="downArrow">
          <a:avLst>
            <a:gd name="adj1" fmla="val 50000"/>
            <a:gd name="adj2" fmla="val 35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mn-MN" sz="3300" kern="1200" dirty="0">
              <a:latin typeface="Times New Roman" pitchFamily="18" charset="0"/>
              <a:cs typeface="Times New Roman" pitchFamily="18" charset="0"/>
            </a:rPr>
            <a:t>Хувийн ашиг сонирхол</a:t>
          </a:r>
          <a:endParaRPr lang="en-US" sz="3300" kern="1200" dirty="0">
            <a:latin typeface="Times New Roman" pitchFamily="18" charset="0"/>
            <a:cs typeface="Times New Roman" pitchFamily="18" charset="0"/>
          </a:endParaRPr>
        </a:p>
      </dsp:txBody>
      <dsp:txXfrm rot="5400000">
        <a:off x="468" y="1382014"/>
        <a:ext cx="2989693" cy="1811935"/>
      </dsp:txXfrm>
    </dsp:sp>
    <dsp:sp modelId="{0D40B914-5E0E-49E4-9373-9E7222DEED37}">
      <dsp:nvSpPr>
        <dsp:cNvPr id="0" name=""/>
        <dsp:cNvSpPr/>
      </dsp:nvSpPr>
      <dsp:spPr>
        <a:xfrm rot="5400000">
          <a:off x="3849665" y="476047"/>
          <a:ext cx="3623870" cy="3623870"/>
        </a:xfrm>
        <a:prstGeom prst="downArrow">
          <a:avLst>
            <a:gd name="adj1" fmla="val 50000"/>
            <a:gd name="adj2" fmla="val 35000"/>
          </a:avLst>
        </a:prstGeom>
        <a:solidFill>
          <a:schemeClr val="accent4">
            <a:hueOff val="-492612"/>
            <a:satOff val="14709"/>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mn-MN" sz="3300" kern="1200" dirty="0">
              <a:latin typeface="Times New Roman" pitchFamily="18" charset="0"/>
              <a:cs typeface="Times New Roman" pitchFamily="18" charset="0"/>
            </a:rPr>
            <a:t>Нийтийн ашиг сонирхол</a:t>
          </a:r>
          <a:endParaRPr lang="en-US" sz="3300" kern="1200" dirty="0">
            <a:latin typeface="Times New Roman" pitchFamily="18" charset="0"/>
            <a:cs typeface="Times New Roman" pitchFamily="18" charset="0"/>
          </a:endParaRPr>
        </a:p>
      </dsp:txBody>
      <dsp:txXfrm rot="-5400000">
        <a:off x="4483842" y="1382015"/>
        <a:ext cx="2989693" cy="1811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13D06-0503-4250-BD2D-E5DD295A488F}">
      <dsp:nvSpPr>
        <dsp:cNvPr id="0" name=""/>
        <dsp:cNvSpPr/>
      </dsp:nvSpPr>
      <dsp:spPr>
        <a:xfrm>
          <a:off x="3053741" y="3296"/>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a:latin typeface="Arial" panose="020B0604020202020204" pitchFamily="34" charset="0"/>
              <a:cs typeface="Arial" panose="020B0604020202020204" pitchFamily="34" charset="0"/>
            </a:rPr>
            <a:t>Эдийн засаг, санхүүгийн байдал /өр, өмч/</a:t>
          </a:r>
          <a:endParaRPr lang="en-US" sz="1200" b="1" kern="1200" dirty="0">
            <a:latin typeface="Arial" panose="020B0604020202020204" pitchFamily="34" charset="0"/>
            <a:cs typeface="Arial" panose="020B0604020202020204" pitchFamily="34" charset="0"/>
          </a:endParaRPr>
        </a:p>
      </dsp:txBody>
      <dsp:txXfrm>
        <a:off x="3085716" y="35271"/>
        <a:ext cx="1921931" cy="591067"/>
      </dsp:txXfrm>
    </dsp:sp>
    <dsp:sp modelId="{3C3A6A20-376B-4D93-893A-E27F08E06472}">
      <dsp:nvSpPr>
        <dsp:cNvPr id="0" name=""/>
        <dsp:cNvSpPr/>
      </dsp:nvSpPr>
      <dsp:spPr>
        <a:xfrm>
          <a:off x="302808" y="-362564"/>
          <a:ext cx="5458409" cy="5458409"/>
        </a:xfrm>
        <a:custGeom>
          <a:avLst/>
          <a:gdLst/>
          <a:ahLst/>
          <a:cxnLst/>
          <a:rect l="0" t="0" r="0" b="0"/>
          <a:pathLst>
            <a:path>
              <a:moveTo>
                <a:pt x="4738964" y="882742"/>
              </a:moveTo>
              <a:arcTo wR="2729204" hR="2729204" stAng="19045489" swAng="392166"/>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FCEBB92-BE33-4A0E-84C1-7593D3785E97}">
      <dsp:nvSpPr>
        <dsp:cNvPr id="0" name=""/>
        <dsp:cNvSpPr/>
      </dsp:nvSpPr>
      <dsp:spPr>
        <a:xfrm>
          <a:off x="4733859" y="763516"/>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a:latin typeface="Arial" panose="020B0604020202020204" pitchFamily="34" charset="0"/>
              <a:cs typeface="Arial" panose="020B0604020202020204" pitchFamily="34" charset="0"/>
            </a:rPr>
            <a:t>Гэр бүл, хувийн бизнес</a:t>
          </a:r>
          <a:endParaRPr lang="en-US" sz="1200" b="1" kern="1200" dirty="0">
            <a:latin typeface="Arial" panose="020B0604020202020204" pitchFamily="34" charset="0"/>
            <a:cs typeface="Arial" panose="020B0604020202020204" pitchFamily="34" charset="0"/>
          </a:endParaRPr>
        </a:p>
      </dsp:txBody>
      <dsp:txXfrm>
        <a:off x="4765834" y="795491"/>
        <a:ext cx="1921931" cy="591067"/>
      </dsp:txXfrm>
    </dsp:sp>
    <dsp:sp modelId="{3D813262-4CF7-48CE-85CA-4158775622AE}">
      <dsp:nvSpPr>
        <dsp:cNvPr id="0" name=""/>
        <dsp:cNvSpPr/>
      </dsp:nvSpPr>
      <dsp:spPr>
        <a:xfrm>
          <a:off x="1621586" y="826629"/>
          <a:ext cx="5458409" cy="5458409"/>
        </a:xfrm>
        <a:custGeom>
          <a:avLst/>
          <a:gdLst/>
          <a:ahLst/>
          <a:cxnLst/>
          <a:rect l="0" t="0" r="0" b="0"/>
          <a:pathLst>
            <a:path>
              <a:moveTo>
                <a:pt x="4431579" y="596019"/>
              </a:moveTo>
              <a:arcTo wR="2729204" hR="2729204" stAng="18515484" swAng="817818"/>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135DA78-377D-4453-9B72-ADEF4A63F0D3}">
      <dsp:nvSpPr>
        <dsp:cNvPr id="0" name=""/>
        <dsp:cNvSpPr/>
      </dsp:nvSpPr>
      <dsp:spPr>
        <a:xfrm>
          <a:off x="5649369" y="1889130"/>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a:latin typeface="Arial" panose="020B0604020202020204" pitchFamily="34" charset="0"/>
              <a:cs typeface="Arial" panose="020B0604020202020204" pitchFamily="34" charset="0"/>
            </a:rPr>
            <a:t>Давхар ажил эрхлэлт</a:t>
          </a:r>
          <a:endParaRPr lang="en-US" sz="1200" b="1" kern="1200" dirty="0">
            <a:latin typeface="Arial" panose="020B0604020202020204" pitchFamily="34" charset="0"/>
            <a:cs typeface="Arial" panose="020B0604020202020204" pitchFamily="34" charset="0"/>
          </a:endParaRPr>
        </a:p>
      </dsp:txBody>
      <dsp:txXfrm>
        <a:off x="5681344" y="1921105"/>
        <a:ext cx="1921931" cy="591067"/>
      </dsp:txXfrm>
    </dsp:sp>
    <dsp:sp modelId="{895A916C-88DC-4CB3-9693-B5A0F9C6AE68}">
      <dsp:nvSpPr>
        <dsp:cNvPr id="0" name=""/>
        <dsp:cNvSpPr/>
      </dsp:nvSpPr>
      <dsp:spPr>
        <a:xfrm>
          <a:off x="1287358" y="137073"/>
          <a:ext cx="5458409" cy="5458409"/>
        </a:xfrm>
        <a:custGeom>
          <a:avLst/>
          <a:gdLst/>
          <a:ahLst/>
          <a:cxnLst/>
          <a:rect l="0" t="0" r="0" b="0"/>
          <a:pathLst>
            <a:path>
              <a:moveTo>
                <a:pt x="5440282" y="2415176"/>
              </a:moveTo>
              <a:arcTo wR="2729204" hR="2729204" stAng="21203568" swAng="1010875"/>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962D902-92E4-4242-B3AE-62C1ACE327BD}">
      <dsp:nvSpPr>
        <dsp:cNvPr id="0" name=""/>
        <dsp:cNvSpPr/>
      </dsp:nvSpPr>
      <dsp:spPr>
        <a:xfrm>
          <a:off x="5650094" y="3359512"/>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a:latin typeface="Arial" panose="020B0604020202020204" pitchFamily="34" charset="0"/>
              <a:cs typeface="Arial" panose="020B0604020202020204" pitchFamily="34" charset="0"/>
            </a:rPr>
            <a:t>Ашгийн буюу ашгийн бус байгууллага /спорт, клуб, нийгэмлэг/-тай холбоотой байх</a:t>
          </a:r>
          <a:endParaRPr lang="en-US" sz="1200" b="1" kern="1200" dirty="0">
            <a:latin typeface="Arial" panose="020B0604020202020204" pitchFamily="34" charset="0"/>
            <a:cs typeface="Arial" panose="020B0604020202020204" pitchFamily="34" charset="0"/>
          </a:endParaRPr>
        </a:p>
      </dsp:txBody>
      <dsp:txXfrm>
        <a:off x="5682069" y="3391487"/>
        <a:ext cx="1921931" cy="591067"/>
      </dsp:txXfrm>
    </dsp:sp>
    <dsp:sp modelId="{C62E1298-411C-4733-AE22-103421318DE4}">
      <dsp:nvSpPr>
        <dsp:cNvPr id="0" name=""/>
        <dsp:cNvSpPr/>
      </dsp:nvSpPr>
      <dsp:spPr>
        <a:xfrm>
          <a:off x="1204327" y="480253"/>
          <a:ext cx="5458409" cy="5458409"/>
        </a:xfrm>
        <a:custGeom>
          <a:avLst/>
          <a:gdLst/>
          <a:ahLst/>
          <a:cxnLst/>
          <a:rect l="0" t="0" r="0" b="0"/>
          <a:pathLst>
            <a:path>
              <a:moveTo>
                <a:pt x="5335133" y="3540185"/>
              </a:moveTo>
              <a:arcTo wR="2729204" hR="2729204" stAng="1037187" swAng="765327"/>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580DFFB1-FD28-45EA-9614-574F2D946018}">
      <dsp:nvSpPr>
        <dsp:cNvPr id="0" name=""/>
        <dsp:cNvSpPr/>
      </dsp:nvSpPr>
      <dsp:spPr>
        <a:xfrm>
          <a:off x="5039257" y="4581140"/>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a:latin typeface="Arial" panose="020B0604020202020204" pitchFamily="34" charset="0"/>
              <a:cs typeface="Arial" panose="020B0604020202020204" pitchFamily="34" charset="0"/>
            </a:rPr>
            <a:t>Гишүүнчлэл, хамтын ажиллагаа</a:t>
          </a:r>
          <a:endParaRPr lang="en-US" sz="1200" b="1" kern="1200" dirty="0">
            <a:latin typeface="Arial" panose="020B0604020202020204" pitchFamily="34" charset="0"/>
            <a:cs typeface="Arial" panose="020B0604020202020204" pitchFamily="34" charset="0"/>
          </a:endParaRPr>
        </a:p>
      </dsp:txBody>
      <dsp:txXfrm>
        <a:off x="5071232" y="4613115"/>
        <a:ext cx="1921931" cy="591067"/>
      </dsp:txXfrm>
    </dsp:sp>
    <dsp:sp modelId="{E0994EC8-0D28-4BD9-B888-28FAAA1837B0}">
      <dsp:nvSpPr>
        <dsp:cNvPr id="0" name=""/>
        <dsp:cNvSpPr/>
      </dsp:nvSpPr>
      <dsp:spPr>
        <a:xfrm>
          <a:off x="1656015" y="97257"/>
          <a:ext cx="5458409" cy="5458409"/>
        </a:xfrm>
        <a:custGeom>
          <a:avLst/>
          <a:gdLst/>
          <a:ahLst/>
          <a:cxnLst/>
          <a:rect l="0" t="0" r="0" b="0"/>
          <a:pathLst>
            <a:path>
              <a:moveTo>
                <a:pt x="4004653" y="5142042"/>
              </a:moveTo>
              <a:arcTo wR="2729204" hR="2729204" stAng="3728319" swAng="830355"/>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62D83A6-BBD9-4FAD-94C1-EF5B7C79D296}">
      <dsp:nvSpPr>
        <dsp:cNvPr id="0" name=""/>
        <dsp:cNvSpPr/>
      </dsp:nvSpPr>
      <dsp:spPr>
        <a:xfrm>
          <a:off x="3054102" y="5344677"/>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a:latin typeface="Arial" panose="020B0604020202020204" pitchFamily="34" charset="0"/>
              <a:cs typeface="Arial" panose="020B0604020202020204" pitchFamily="34" charset="0"/>
            </a:rPr>
            <a:t>Хобби, сонирхол, чөлөөт цаг</a:t>
          </a:r>
          <a:endParaRPr lang="en-US" sz="1200" b="1" kern="1200" dirty="0">
            <a:latin typeface="Arial" panose="020B0604020202020204" pitchFamily="34" charset="0"/>
            <a:cs typeface="Arial" panose="020B0604020202020204" pitchFamily="34" charset="0"/>
          </a:endParaRPr>
        </a:p>
      </dsp:txBody>
      <dsp:txXfrm>
        <a:off x="3086077" y="5376652"/>
        <a:ext cx="1921931" cy="591067"/>
      </dsp:txXfrm>
    </dsp:sp>
    <dsp:sp modelId="{43DD6818-3161-4041-96E3-9A0BF9E27054}">
      <dsp:nvSpPr>
        <dsp:cNvPr id="0" name=""/>
        <dsp:cNvSpPr/>
      </dsp:nvSpPr>
      <dsp:spPr>
        <a:xfrm>
          <a:off x="1420288" y="247316"/>
          <a:ext cx="5458409" cy="5458409"/>
        </a:xfrm>
        <a:custGeom>
          <a:avLst/>
          <a:gdLst/>
          <a:ahLst/>
          <a:cxnLst/>
          <a:rect l="0" t="0" r="0" b="0"/>
          <a:pathLst>
            <a:path>
              <a:moveTo>
                <a:pt x="1629264" y="5226941"/>
              </a:moveTo>
              <a:arcTo wR="2729204" hR="2729204" stAng="6826048" swAng="614367"/>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8960FA9-3BE1-4AFB-815E-DA60B400A204}">
      <dsp:nvSpPr>
        <dsp:cNvPr id="0" name=""/>
        <dsp:cNvSpPr/>
      </dsp:nvSpPr>
      <dsp:spPr>
        <a:xfrm>
          <a:off x="1221645" y="4581149"/>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a:latin typeface="Arial" panose="020B0604020202020204" pitchFamily="34" charset="0"/>
              <a:cs typeface="Arial" panose="020B0604020202020204" pitchFamily="34" charset="0"/>
            </a:rPr>
            <a:t>Хэн нэгэнтэй буюу бүлэгтэй өрсөлддөг, дайсагналцдаг байх</a:t>
          </a:r>
          <a:endParaRPr lang="en-US" sz="1200" b="1" kern="1200" dirty="0">
            <a:latin typeface="Arial" panose="020B0604020202020204" pitchFamily="34" charset="0"/>
            <a:cs typeface="Arial" panose="020B0604020202020204" pitchFamily="34" charset="0"/>
          </a:endParaRPr>
        </a:p>
      </dsp:txBody>
      <dsp:txXfrm>
        <a:off x="1253620" y="4613124"/>
        <a:ext cx="1921931" cy="591067"/>
      </dsp:txXfrm>
    </dsp:sp>
    <dsp:sp modelId="{E0745436-6BCC-4FA7-B93F-945469C4C5CA}">
      <dsp:nvSpPr>
        <dsp:cNvPr id="0" name=""/>
        <dsp:cNvSpPr/>
      </dsp:nvSpPr>
      <dsp:spPr>
        <a:xfrm>
          <a:off x="1259884" y="55199"/>
          <a:ext cx="5458409" cy="5458409"/>
        </a:xfrm>
        <a:custGeom>
          <a:avLst/>
          <a:gdLst/>
          <a:ahLst/>
          <a:cxnLst/>
          <a:rect l="0" t="0" r="0" b="0"/>
          <a:pathLst>
            <a:path>
              <a:moveTo>
                <a:pt x="670384" y="4520800"/>
              </a:moveTo>
              <a:arcTo wR="2729204" hR="2729204" stAng="8338203" swAng="845776"/>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C3B197E-5152-4A6E-9A70-3A20430D955B}">
      <dsp:nvSpPr>
        <dsp:cNvPr id="0" name=""/>
        <dsp:cNvSpPr/>
      </dsp:nvSpPr>
      <dsp:spPr>
        <a:xfrm>
          <a:off x="458118" y="3359509"/>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a:latin typeface="Arial" panose="020B0604020202020204" pitchFamily="34" charset="0"/>
              <a:cs typeface="Arial" panose="020B0604020202020204" pitchFamily="34" charset="0"/>
            </a:rPr>
            <a:t> Хамтрагч байгууллагад ойрын хамаатан садан нь байх</a:t>
          </a:r>
          <a:endParaRPr lang="en-US" sz="1200" b="1" kern="1200" dirty="0">
            <a:latin typeface="Arial" panose="020B0604020202020204" pitchFamily="34" charset="0"/>
            <a:cs typeface="Arial" panose="020B0604020202020204" pitchFamily="34" charset="0"/>
          </a:endParaRPr>
        </a:p>
      </dsp:txBody>
      <dsp:txXfrm>
        <a:off x="490093" y="3391484"/>
        <a:ext cx="1921931" cy="591067"/>
      </dsp:txXfrm>
    </dsp:sp>
    <dsp:sp modelId="{D361896E-4909-4369-B9B4-2CB51F24DF45}">
      <dsp:nvSpPr>
        <dsp:cNvPr id="0" name=""/>
        <dsp:cNvSpPr/>
      </dsp:nvSpPr>
      <dsp:spPr>
        <a:xfrm>
          <a:off x="1347876" y="134712"/>
          <a:ext cx="5458409" cy="5458409"/>
        </a:xfrm>
        <a:custGeom>
          <a:avLst/>
          <a:gdLst/>
          <a:ahLst/>
          <a:cxnLst/>
          <a:rect l="0" t="0" r="0" b="0"/>
          <a:pathLst>
            <a:path>
              <a:moveTo>
                <a:pt x="43904" y="3216771"/>
              </a:moveTo>
              <a:arcTo wR="2729204" hR="2729204" stAng="10182539" swAng="1010899"/>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F744A3E-53F0-49EC-8500-E7FC68F3A471}">
      <dsp:nvSpPr>
        <dsp:cNvPr id="0" name=""/>
        <dsp:cNvSpPr/>
      </dsp:nvSpPr>
      <dsp:spPr>
        <a:xfrm>
          <a:off x="458114" y="1889130"/>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Мэдлэг чадвар нь бусад салбарт эрэлт ихтэй, боловсон хүчний дутагдалтай байх</a:t>
          </a:r>
          <a:endParaRPr lang="en-US" sz="1200" b="1" kern="1200" dirty="0">
            <a:latin typeface="Arial" panose="020B0604020202020204" pitchFamily="34" charset="0"/>
            <a:cs typeface="Arial" panose="020B0604020202020204" pitchFamily="34" charset="0"/>
          </a:endParaRPr>
        </a:p>
      </dsp:txBody>
      <dsp:txXfrm>
        <a:off x="490089" y="1921105"/>
        <a:ext cx="1921931" cy="591067"/>
      </dsp:txXfrm>
    </dsp:sp>
    <dsp:sp modelId="{3E7127E9-0F6C-49FB-BEAD-264AE1E5C874}">
      <dsp:nvSpPr>
        <dsp:cNvPr id="0" name=""/>
        <dsp:cNvSpPr/>
      </dsp:nvSpPr>
      <dsp:spPr>
        <a:xfrm>
          <a:off x="1012420" y="827858"/>
          <a:ext cx="5458409" cy="5458409"/>
        </a:xfrm>
        <a:custGeom>
          <a:avLst/>
          <a:gdLst/>
          <a:ahLst/>
          <a:cxnLst/>
          <a:rect l="0" t="0" r="0" b="0"/>
          <a:pathLst>
            <a:path>
              <a:moveTo>
                <a:pt x="573030" y="1056042"/>
              </a:moveTo>
              <a:arcTo wR="2729204" hR="2729204" stAng="13068659" swAng="818341"/>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6D828A8E-500D-4988-950D-7A3B4442AFAE}">
      <dsp:nvSpPr>
        <dsp:cNvPr id="0" name=""/>
        <dsp:cNvSpPr/>
      </dsp:nvSpPr>
      <dsp:spPr>
        <a:xfrm>
          <a:off x="1374337" y="763517"/>
          <a:ext cx="1985881" cy="655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Ирээдүйн ажил, албан тушаалын төлөвлөгөө</a:t>
          </a:r>
          <a:endParaRPr lang="en-US" sz="1200" b="1" kern="1200" dirty="0">
            <a:latin typeface="Arial" panose="020B0604020202020204" pitchFamily="34" charset="0"/>
            <a:cs typeface="Arial" panose="020B0604020202020204" pitchFamily="34" charset="0"/>
          </a:endParaRPr>
        </a:p>
      </dsp:txBody>
      <dsp:txXfrm>
        <a:off x="1406312" y="795492"/>
        <a:ext cx="1921931" cy="591067"/>
      </dsp:txXfrm>
    </dsp:sp>
    <dsp:sp modelId="{1CBFA01B-E912-4014-8A54-67C7FED49216}">
      <dsp:nvSpPr>
        <dsp:cNvPr id="0" name=""/>
        <dsp:cNvSpPr/>
      </dsp:nvSpPr>
      <dsp:spPr>
        <a:xfrm>
          <a:off x="2336892" y="-367730"/>
          <a:ext cx="5458409" cy="5458409"/>
        </a:xfrm>
        <a:custGeom>
          <a:avLst/>
          <a:gdLst/>
          <a:ahLst/>
          <a:cxnLst/>
          <a:rect l="0" t="0" r="0" b="0"/>
          <a:pathLst>
            <a:path>
              <a:moveTo>
                <a:pt x="518576" y="1128679"/>
              </a:moveTo>
              <a:arcTo wR="2729204" hR="2729204" stAng="12954302" swAng="391382"/>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02672-D3DF-4C8A-9373-5765F5D366EC}">
      <dsp:nvSpPr>
        <dsp:cNvPr id="0" name=""/>
        <dsp:cNvSpPr/>
      </dsp:nvSpPr>
      <dsp:spPr>
        <a:xfrm>
          <a:off x="2819399" y="2701375"/>
          <a:ext cx="2438401" cy="218084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mn-MN" sz="2000" kern="1200" dirty="0">
              <a:latin typeface="Arial" pitchFamily="34" charset="0"/>
              <a:cs typeface="Arial" pitchFamily="34" charset="0"/>
            </a:rPr>
            <a:t>АШИГ СОНИРХЛЫН ЗӨРЧИЛ </a:t>
          </a:r>
          <a:endParaRPr lang="en-US" sz="2000" kern="1200" dirty="0">
            <a:latin typeface="Arial" panose="020B0604020202020204" pitchFamily="34" charset="0"/>
            <a:cs typeface="Arial" panose="020B0604020202020204" pitchFamily="34" charset="0"/>
          </a:endParaRPr>
        </a:p>
      </dsp:txBody>
      <dsp:txXfrm>
        <a:off x="3176495" y="3020752"/>
        <a:ext cx="1724209" cy="1542090"/>
      </dsp:txXfrm>
    </dsp:sp>
    <dsp:sp modelId="{35724D80-B621-4578-9836-47A54B2BD993}">
      <dsp:nvSpPr>
        <dsp:cNvPr id="0" name=""/>
        <dsp:cNvSpPr/>
      </dsp:nvSpPr>
      <dsp:spPr>
        <a:xfrm rot="11700000">
          <a:off x="1006698" y="2908943"/>
          <a:ext cx="1793709" cy="62154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E434FA-7F5B-46F8-A517-DC2F6F7F0079}">
      <dsp:nvSpPr>
        <dsp:cNvPr id="0" name=""/>
        <dsp:cNvSpPr/>
      </dsp:nvSpPr>
      <dsp:spPr>
        <a:xfrm>
          <a:off x="1356" y="2158869"/>
          <a:ext cx="2071801" cy="165744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mn-MN" sz="2100" kern="1200" dirty="0">
              <a:latin typeface="Arial" panose="020B0604020202020204" pitchFamily="34" charset="0"/>
              <a:cs typeface="Arial" panose="020B0604020202020204" pitchFamily="34" charset="0"/>
            </a:rPr>
            <a:t>УРЬДЧИЛАН СЭРГИЙЛЭХ</a:t>
          </a:r>
          <a:endParaRPr lang="en-US" sz="2100" kern="1200" dirty="0">
            <a:latin typeface="Arial" panose="020B0604020202020204" pitchFamily="34" charset="0"/>
            <a:cs typeface="Arial" panose="020B0604020202020204" pitchFamily="34" charset="0"/>
          </a:endParaRPr>
        </a:p>
      </dsp:txBody>
      <dsp:txXfrm>
        <a:off x="49901" y="2207414"/>
        <a:ext cx="1974711" cy="1560351"/>
      </dsp:txXfrm>
    </dsp:sp>
    <dsp:sp modelId="{58C13D49-6B45-4908-BCE4-D1FDF11E3C60}">
      <dsp:nvSpPr>
        <dsp:cNvPr id="0" name=""/>
        <dsp:cNvSpPr/>
      </dsp:nvSpPr>
      <dsp:spPr>
        <a:xfrm rot="14700000">
          <a:off x="2180687" y="1520010"/>
          <a:ext cx="1886950" cy="621540"/>
        </a:xfrm>
        <a:prstGeom prst="leftArrow">
          <a:avLst>
            <a:gd name="adj1" fmla="val 60000"/>
            <a:gd name="adj2" fmla="val 50000"/>
          </a:avLst>
        </a:prstGeom>
        <a:solidFill>
          <a:schemeClr val="accent3">
            <a:hueOff val="901328"/>
            <a:satOff val="-2999"/>
            <a:lumOff val="-15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533F3-59A6-4271-8CB9-7B59C4ED0262}">
      <dsp:nvSpPr>
        <dsp:cNvPr id="0" name=""/>
        <dsp:cNvSpPr/>
      </dsp:nvSpPr>
      <dsp:spPr>
        <a:xfrm>
          <a:off x="1689531" y="146980"/>
          <a:ext cx="2071801" cy="1657441"/>
        </a:xfrm>
        <a:prstGeom prst="roundRect">
          <a:avLst>
            <a:gd name="adj" fmla="val 10000"/>
          </a:avLst>
        </a:prstGeom>
        <a:solidFill>
          <a:schemeClr val="accent3">
            <a:hueOff val="901328"/>
            <a:satOff val="-2999"/>
            <a:lumOff val="-15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mn-MN" sz="2100" kern="1200" dirty="0">
              <a:latin typeface="Arial" panose="020B0604020202020204" pitchFamily="34" charset="0"/>
              <a:cs typeface="Arial" panose="020B0604020202020204" pitchFamily="34" charset="0"/>
            </a:rPr>
            <a:t>ХОРИГЛОХ , ХЯЗГААРЛАХ</a:t>
          </a:r>
          <a:endParaRPr lang="en-US" sz="2100" kern="1200" dirty="0">
            <a:latin typeface="Arial" panose="020B0604020202020204" pitchFamily="34" charset="0"/>
            <a:cs typeface="Arial" panose="020B0604020202020204" pitchFamily="34" charset="0"/>
          </a:endParaRPr>
        </a:p>
      </dsp:txBody>
      <dsp:txXfrm>
        <a:off x="1738076" y="195525"/>
        <a:ext cx="1974711" cy="1560351"/>
      </dsp:txXfrm>
    </dsp:sp>
    <dsp:sp modelId="{19782A35-3E56-4737-9F1B-1376339F538B}">
      <dsp:nvSpPr>
        <dsp:cNvPr id="0" name=""/>
        <dsp:cNvSpPr/>
      </dsp:nvSpPr>
      <dsp:spPr>
        <a:xfrm rot="17700000">
          <a:off x="4009561" y="1520010"/>
          <a:ext cx="1886950" cy="621540"/>
        </a:xfrm>
        <a:prstGeom prst="leftArrow">
          <a:avLst>
            <a:gd name="adj1" fmla="val 60000"/>
            <a:gd name="adj2" fmla="val 50000"/>
          </a:avLst>
        </a:prstGeom>
        <a:solidFill>
          <a:schemeClr val="accent3">
            <a:hueOff val="1802655"/>
            <a:satOff val="-5998"/>
            <a:lumOff val="-3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19E2A-4289-4A13-9C66-36DD02E3CC41}">
      <dsp:nvSpPr>
        <dsp:cNvPr id="0" name=""/>
        <dsp:cNvSpPr/>
      </dsp:nvSpPr>
      <dsp:spPr>
        <a:xfrm>
          <a:off x="4315866" y="146980"/>
          <a:ext cx="2071801" cy="1657441"/>
        </a:xfrm>
        <a:prstGeom prst="roundRect">
          <a:avLst>
            <a:gd name="adj" fmla="val 10000"/>
          </a:avLst>
        </a:prstGeom>
        <a:solidFill>
          <a:schemeClr val="accent3">
            <a:hueOff val="1802655"/>
            <a:satOff val="-5998"/>
            <a:lumOff val="-30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mn-MN" sz="2100" kern="1200" dirty="0">
              <a:latin typeface="Arial" panose="020B0604020202020204" pitchFamily="34" charset="0"/>
              <a:cs typeface="Arial" panose="020B0604020202020204" pitchFamily="34" charset="0"/>
            </a:rPr>
            <a:t>ШИЙДВЭРЛЭХ</a:t>
          </a:r>
          <a:endParaRPr lang="en-US" sz="2100" kern="1200" dirty="0">
            <a:latin typeface="Arial" panose="020B0604020202020204" pitchFamily="34" charset="0"/>
            <a:cs typeface="Arial" panose="020B0604020202020204" pitchFamily="34" charset="0"/>
          </a:endParaRPr>
        </a:p>
      </dsp:txBody>
      <dsp:txXfrm>
        <a:off x="4364411" y="195525"/>
        <a:ext cx="1974711" cy="1560351"/>
      </dsp:txXfrm>
    </dsp:sp>
    <dsp:sp modelId="{06053929-53F9-4CA6-B281-327A98C341D2}">
      <dsp:nvSpPr>
        <dsp:cNvPr id="0" name=""/>
        <dsp:cNvSpPr/>
      </dsp:nvSpPr>
      <dsp:spPr>
        <a:xfrm rot="20700000">
          <a:off x="5276792" y="2908943"/>
          <a:ext cx="1793709" cy="621540"/>
        </a:xfrm>
        <a:prstGeom prst="leftArrow">
          <a:avLst>
            <a:gd name="adj1" fmla="val 60000"/>
            <a:gd name="adj2" fmla="val 50000"/>
          </a:avLst>
        </a:prstGeom>
        <a:solidFill>
          <a:schemeClr val="accent3">
            <a:hueOff val="2703983"/>
            <a:satOff val="-8997"/>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257BF7-A48F-4E80-8077-A16149481039}">
      <dsp:nvSpPr>
        <dsp:cNvPr id="0" name=""/>
        <dsp:cNvSpPr/>
      </dsp:nvSpPr>
      <dsp:spPr>
        <a:xfrm>
          <a:off x="6004041" y="2158869"/>
          <a:ext cx="2071801" cy="1657441"/>
        </a:xfrm>
        <a:prstGeom prst="roundRect">
          <a:avLst>
            <a:gd name="adj" fmla="val 10000"/>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mn-MN" sz="2100" kern="1200" dirty="0">
              <a:latin typeface="Arial" panose="020B0604020202020204" pitchFamily="34" charset="0"/>
              <a:cs typeface="Arial" panose="020B0604020202020204" pitchFamily="34" charset="0"/>
            </a:rPr>
            <a:t>ХАРИУЦЛАГА ТООЦОХ</a:t>
          </a:r>
          <a:endParaRPr lang="en-US" sz="2100" kern="1200" dirty="0">
            <a:latin typeface="Arial" panose="020B0604020202020204" pitchFamily="34" charset="0"/>
            <a:cs typeface="Arial" panose="020B0604020202020204" pitchFamily="34" charset="0"/>
          </a:endParaRPr>
        </a:p>
      </dsp:txBody>
      <dsp:txXfrm>
        <a:off x="6052586" y="2207414"/>
        <a:ext cx="1974711" cy="1560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BD673-CF16-4AF5-8871-4E0AD1101AB3}">
      <dsp:nvSpPr>
        <dsp:cNvPr id="0" name=""/>
        <dsp:cNvSpPr/>
      </dsp:nvSpPr>
      <dsp:spPr>
        <a:xfrm>
          <a:off x="0" y="0"/>
          <a:ext cx="7635245" cy="4886560"/>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0415AC1-88C1-4A50-813F-33CB5C7D714A}">
      <dsp:nvSpPr>
        <dsp:cNvPr id="0" name=""/>
        <dsp:cNvSpPr/>
      </dsp:nvSpPr>
      <dsp:spPr>
        <a:xfrm>
          <a:off x="2097" y="1465968"/>
          <a:ext cx="1220968" cy="195462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b="1" kern="1200">
              <a:latin typeface="Arial" pitchFamily="34" charset="0"/>
              <a:cs typeface="Arial" pitchFamily="34" charset="0"/>
            </a:rPr>
            <a:t>сануулах </a:t>
          </a:r>
          <a:endParaRPr lang="en-US" sz="1300" kern="1200" dirty="0"/>
        </a:p>
      </dsp:txBody>
      <dsp:txXfrm>
        <a:off x="61700" y="1525571"/>
        <a:ext cx="1101762" cy="1835418"/>
      </dsp:txXfrm>
    </dsp:sp>
    <dsp:sp modelId="{B69E5957-ED4A-4988-9B09-F6929CB24360}">
      <dsp:nvSpPr>
        <dsp:cNvPr id="0" name=""/>
        <dsp:cNvSpPr/>
      </dsp:nvSpPr>
      <dsp:spPr>
        <a:xfrm>
          <a:off x="1284114" y="1465968"/>
          <a:ext cx="1220968" cy="195462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b="1" kern="1200">
              <a:latin typeface="Arial" pitchFamily="34" charset="0"/>
              <a:cs typeface="Arial" pitchFamily="34" charset="0"/>
            </a:rPr>
            <a:t>цалинг тодорхой хэмжээгээр бууруулах</a:t>
          </a:r>
          <a:endParaRPr lang="mn-MN" sz="1300" b="1" kern="1200" dirty="0">
            <a:latin typeface="Arial" pitchFamily="34" charset="0"/>
            <a:cs typeface="Arial" pitchFamily="34" charset="0"/>
          </a:endParaRPr>
        </a:p>
      </dsp:txBody>
      <dsp:txXfrm>
        <a:off x="1343717" y="1525571"/>
        <a:ext cx="1101762" cy="1835418"/>
      </dsp:txXfrm>
    </dsp:sp>
    <dsp:sp modelId="{DB93919B-AF23-4E24-BDF5-A758E82CD2A3}">
      <dsp:nvSpPr>
        <dsp:cNvPr id="0" name=""/>
        <dsp:cNvSpPr/>
      </dsp:nvSpPr>
      <dsp:spPr>
        <a:xfrm>
          <a:off x="2566131" y="1465968"/>
          <a:ext cx="1220968" cy="195462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b="1" kern="1200">
              <a:latin typeface="Arial" pitchFamily="34" charset="0"/>
              <a:cs typeface="Arial" pitchFamily="34" charset="0"/>
            </a:rPr>
            <a:t>мөнгөн торгууль ногдуулах </a:t>
          </a:r>
          <a:endParaRPr lang="mn-MN" sz="1300" b="1" kern="1200" dirty="0">
            <a:latin typeface="Arial" pitchFamily="34" charset="0"/>
            <a:cs typeface="Arial" pitchFamily="34" charset="0"/>
          </a:endParaRPr>
        </a:p>
      </dsp:txBody>
      <dsp:txXfrm>
        <a:off x="2625734" y="1525571"/>
        <a:ext cx="1101762" cy="1835418"/>
      </dsp:txXfrm>
    </dsp:sp>
    <dsp:sp modelId="{C1423703-2F6E-474C-857B-BC79E89ADA07}">
      <dsp:nvSpPr>
        <dsp:cNvPr id="0" name=""/>
        <dsp:cNvSpPr/>
      </dsp:nvSpPr>
      <dsp:spPr>
        <a:xfrm>
          <a:off x="3848148" y="1465968"/>
          <a:ext cx="1220968" cy="195462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b="1" kern="1200">
              <a:latin typeface="Arial" pitchFamily="34" charset="0"/>
              <a:cs typeface="Arial" pitchFamily="34" charset="0"/>
            </a:rPr>
            <a:t>хууль бус үйл ажиллагааг нь хүчингүй болгох </a:t>
          </a:r>
          <a:endParaRPr lang="mn-MN" sz="1300" b="1" kern="1200" dirty="0">
            <a:latin typeface="Arial" pitchFamily="34" charset="0"/>
            <a:cs typeface="Arial" pitchFamily="34" charset="0"/>
          </a:endParaRPr>
        </a:p>
      </dsp:txBody>
      <dsp:txXfrm>
        <a:off x="3907751" y="1525571"/>
        <a:ext cx="1101762" cy="1835418"/>
      </dsp:txXfrm>
    </dsp:sp>
    <dsp:sp modelId="{55F964C5-1732-46B6-BD58-87E4E215ED20}">
      <dsp:nvSpPr>
        <dsp:cNvPr id="0" name=""/>
        <dsp:cNvSpPr/>
      </dsp:nvSpPr>
      <dsp:spPr>
        <a:xfrm>
          <a:off x="5130165" y="1465968"/>
          <a:ext cx="1220968" cy="195462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b="1" kern="1200">
              <a:latin typeface="Arial" pitchFamily="34" charset="0"/>
              <a:cs typeface="Arial" pitchFamily="34" charset="0"/>
            </a:rPr>
            <a:t>албан тушаалаас бууруулах</a:t>
          </a:r>
          <a:endParaRPr lang="mn-MN" sz="1300" b="1" kern="1200" dirty="0">
            <a:latin typeface="Arial" pitchFamily="34" charset="0"/>
            <a:cs typeface="Arial" pitchFamily="34" charset="0"/>
          </a:endParaRPr>
        </a:p>
      </dsp:txBody>
      <dsp:txXfrm>
        <a:off x="5189768" y="1525571"/>
        <a:ext cx="1101762" cy="1835418"/>
      </dsp:txXfrm>
    </dsp:sp>
    <dsp:sp modelId="{DC315D7B-64E5-4D53-B8B4-BD84B9254A13}">
      <dsp:nvSpPr>
        <dsp:cNvPr id="0" name=""/>
        <dsp:cNvSpPr/>
      </dsp:nvSpPr>
      <dsp:spPr>
        <a:xfrm>
          <a:off x="6412183" y="1465968"/>
          <a:ext cx="1220968" cy="195462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b="1" kern="1200">
              <a:latin typeface="Arial" pitchFamily="34" charset="0"/>
              <a:cs typeface="Arial" pitchFamily="34" charset="0"/>
            </a:rPr>
            <a:t>нийтийн албанаас халах </a:t>
          </a:r>
          <a:endParaRPr lang="mn-MN" sz="1300" b="1" kern="1200" dirty="0">
            <a:latin typeface="Arial" pitchFamily="34" charset="0"/>
            <a:cs typeface="Arial" pitchFamily="34" charset="0"/>
          </a:endParaRPr>
        </a:p>
      </dsp:txBody>
      <dsp:txXfrm>
        <a:off x="6471786" y="1525571"/>
        <a:ext cx="1101762" cy="1835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85455-8CE7-487E-AAB4-DBF74F5BCD83}">
      <dsp:nvSpPr>
        <dsp:cNvPr id="0" name=""/>
        <dsp:cNvSpPr/>
      </dsp:nvSpPr>
      <dsp:spPr>
        <a:xfrm>
          <a:off x="2524" y="1276872"/>
          <a:ext cx="2460928" cy="956854"/>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mn-MN" sz="2000" kern="1200" dirty="0">
              <a:latin typeface="Arial" panose="020B0604020202020204" pitchFamily="34" charset="0"/>
              <a:cs typeface="Arial" panose="020B0604020202020204" pitchFamily="34" charset="0"/>
            </a:rPr>
            <a:t>Төрийн байгууллага</a:t>
          </a:r>
          <a:endParaRPr lang="en-US" sz="2000" kern="1200" dirty="0">
            <a:latin typeface="Arial" panose="020B0604020202020204" pitchFamily="34" charset="0"/>
            <a:cs typeface="Arial" panose="020B0604020202020204" pitchFamily="34" charset="0"/>
          </a:endParaRPr>
        </a:p>
      </dsp:txBody>
      <dsp:txXfrm>
        <a:off x="2524" y="1276872"/>
        <a:ext cx="2460928" cy="956854"/>
      </dsp:txXfrm>
    </dsp:sp>
    <dsp:sp modelId="{B0A35D75-94EA-4E43-8BDA-74F9BB9CCA0D}">
      <dsp:nvSpPr>
        <dsp:cNvPr id="0" name=""/>
        <dsp:cNvSpPr/>
      </dsp:nvSpPr>
      <dsp:spPr>
        <a:xfrm>
          <a:off x="2524" y="2233727"/>
          <a:ext cx="2460928" cy="1070549"/>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mn-MN" sz="2000" b="0" kern="1200" dirty="0">
              <a:solidFill>
                <a:schemeClr val="accent2">
                  <a:lumMod val="50000"/>
                </a:schemeClr>
              </a:solidFill>
              <a:latin typeface="Arial" panose="020B0604020202020204" pitchFamily="34" charset="0"/>
              <a:cs typeface="Arial" panose="020B0604020202020204" pitchFamily="34" charset="0"/>
            </a:rPr>
            <a:t>Хориглох зүйл</a:t>
          </a:r>
          <a:endParaRPr lang="en-US" sz="2000" b="0" kern="1200" dirty="0">
            <a:solidFill>
              <a:schemeClr val="accent2">
                <a:lumMod val="50000"/>
              </a:schemeClr>
            </a:solidFill>
            <a:latin typeface="Arial" panose="020B0604020202020204" pitchFamily="34" charset="0"/>
            <a:cs typeface="Arial" panose="020B0604020202020204" pitchFamily="34" charset="0"/>
          </a:endParaRPr>
        </a:p>
      </dsp:txBody>
      <dsp:txXfrm>
        <a:off x="2524" y="2233727"/>
        <a:ext cx="2460928" cy="1070549"/>
      </dsp:txXfrm>
    </dsp:sp>
    <dsp:sp modelId="{09A452F4-9A81-4194-ACC3-B7A4E70DC58A}">
      <dsp:nvSpPr>
        <dsp:cNvPr id="0" name=""/>
        <dsp:cNvSpPr/>
      </dsp:nvSpPr>
      <dsp:spPr>
        <a:xfrm>
          <a:off x="2807983" y="1276872"/>
          <a:ext cx="2460928" cy="956854"/>
        </a:xfrm>
        <a:prstGeom prst="rect">
          <a:avLst/>
        </a:prstGeom>
        <a:solidFill>
          <a:schemeClr val="accent3">
            <a:hueOff val="1351992"/>
            <a:satOff val="-4498"/>
            <a:lumOff val="-2255"/>
            <a:alphaOff val="0"/>
          </a:schemeClr>
        </a:solidFill>
        <a:ln w="15875" cap="rnd" cmpd="sng" algn="ctr">
          <a:solidFill>
            <a:schemeClr val="accent3">
              <a:hueOff val="1351992"/>
              <a:satOff val="-4498"/>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mn-MN" sz="2000" kern="1200" dirty="0">
              <a:latin typeface="Arial" panose="020B0604020202020204" pitchFamily="34" charset="0"/>
              <a:cs typeface="Arial" panose="020B0604020202020204" pitchFamily="34" charset="0"/>
            </a:rPr>
            <a:t>Төрийн байгууллагын удирдлага</a:t>
          </a:r>
          <a:endParaRPr lang="en-US" sz="2000" kern="1200" dirty="0">
            <a:latin typeface="Arial" panose="020B0604020202020204" pitchFamily="34" charset="0"/>
            <a:cs typeface="Arial" panose="020B0604020202020204" pitchFamily="34" charset="0"/>
          </a:endParaRPr>
        </a:p>
      </dsp:txBody>
      <dsp:txXfrm>
        <a:off x="2807983" y="1276872"/>
        <a:ext cx="2460928" cy="956854"/>
      </dsp:txXfrm>
    </dsp:sp>
    <dsp:sp modelId="{9E4C40AD-71C7-4CC6-8E3B-1EE1EBBF3C20}">
      <dsp:nvSpPr>
        <dsp:cNvPr id="0" name=""/>
        <dsp:cNvSpPr/>
      </dsp:nvSpPr>
      <dsp:spPr>
        <a:xfrm>
          <a:off x="2807983" y="2233727"/>
          <a:ext cx="2460928" cy="1070549"/>
        </a:xfrm>
        <a:prstGeom prst="rect">
          <a:avLst/>
        </a:prstGeom>
        <a:solidFill>
          <a:schemeClr val="accent3">
            <a:tint val="40000"/>
            <a:alpha val="90000"/>
            <a:hueOff val="1614058"/>
            <a:satOff val="-4278"/>
            <a:lumOff val="-554"/>
            <a:alphaOff val="0"/>
          </a:schemeClr>
        </a:solidFill>
        <a:ln w="15875" cap="rnd" cmpd="sng" algn="ctr">
          <a:solidFill>
            <a:schemeClr val="accent3">
              <a:tint val="40000"/>
              <a:alpha val="90000"/>
              <a:hueOff val="1614058"/>
              <a:satOff val="-4278"/>
              <a:lumOff val="-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mn-MN" sz="2000" b="0" kern="1200" dirty="0">
              <a:solidFill>
                <a:schemeClr val="accent2">
                  <a:lumMod val="50000"/>
                </a:schemeClr>
              </a:solidFill>
              <a:latin typeface="Arial" panose="020B0604020202020204" pitchFamily="34" charset="0"/>
              <a:cs typeface="Arial" panose="020B0604020202020204" pitchFamily="34" charset="0"/>
            </a:rPr>
            <a:t>Нийтлэг үүрэг</a:t>
          </a:r>
          <a:endParaRPr lang="en-US" sz="2000" b="0" kern="1200" dirty="0">
            <a:solidFill>
              <a:schemeClr val="accent2">
                <a:lumMod val="50000"/>
              </a:schemeClr>
            </a:solidFill>
            <a:latin typeface="Arial" panose="020B0604020202020204" pitchFamily="34" charset="0"/>
            <a:cs typeface="Arial" panose="020B0604020202020204" pitchFamily="34" charset="0"/>
          </a:endParaRPr>
        </a:p>
      </dsp:txBody>
      <dsp:txXfrm>
        <a:off x="2807983" y="2233727"/>
        <a:ext cx="2460928" cy="1070549"/>
      </dsp:txXfrm>
    </dsp:sp>
    <dsp:sp modelId="{6B5DFF29-4200-4617-A75A-DAEF77F789DB}">
      <dsp:nvSpPr>
        <dsp:cNvPr id="0" name=""/>
        <dsp:cNvSpPr/>
      </dsp:nvSpPr>
      <dsp:spPr>
        <a:xfrm>
          <a:off x="5613442" y="1276872"/>
          <a:ext cx="2460928" cy="956854"/>
        </a:xfrm>
        <a:prstGeom prst="rect">
          <a:avLst/>
        </a:prstGeom>
        <a:solidFill>
          <a:schemeClr val="accent3">
            <a:hueOff val="2703983"/>
            <a:satOff val="-8997"/>
            <a:lumOff val="-4509"/>
            <a:alphaOff val="0"/>
          </a:schemeClr>
        </a:solidFill>
        <a:ln w="15875" cap="rnd" cmpd="sng" algn="ctr">
          <a:solidFill>
            <a:schemeClr val="accent3">
              <a:hueOff val="2703983"/>
              <a:satOff val="-8997"/>
              <a:lumOff val="-45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mn-MN" sz="2000" kern="1200" dirty="0">
              <a:latin typeface="Arial" panose="020B0604020202020204" pitchFamily="34" charset="0"/>
              <a:cs typeface="Arial" panose="020B0604020202020204" pitchFamily="34" charset="0"/>
            </a:rPr>
            <a:t>Албан тушаалтанд</a:t>
          </a:r>
          <a:endParaRPr lang="en-US" sz="2000" kern="1200" dirty="0">
            <a:latin typeface="Arial" panose="020B0604020202020204" pitchFamily="34" charset="0"/>
            <a:cs typeface="Arial" panose="020B0604020202020204" pitchFamily="34" charset="0"/>
          </a:endParaRPr>
        </a:p>
      </dsp:txBody>
      <dsp:txXfrm>
        <a:off x="5613442" y="1276872"/>
        <a:ext cx="2460928" cy="956854"/>
      </dsp:txXfrm>
    </dsp:sp>
    <dsp:sp modelId="{5F792385-A9AB-4743-8FCC-C1C2D53B0DA3}">
      <dsp:nvSpPr>
        <dsp:cNvPr id="0" name=""/>
        <dsp:cNvSpPr/>
      </dsp:nvSpPr>
      <dsp:spPr>
        <a:xfrm>
          <a:off x="5615966" y="2276827"/>
          <a:ext cx="2460928" cy="1070549"/>
        </a:xfrm>
        <a:prstGeom prst="rect">
          <a:avLst/>
        </a:prstGeom>
        <a:solidFill>
          <a:schemeClr val="accent3">
            <a:tint val="40000"/>
            <a:alpha val="90000"/>
            <a:hueOff val="3228116"/>
            <a:satOff val="-8556"/>
            <a:lumOff val="-1108"/>
            <a:alphaOff val="0"/>
          </a:schemeClr>
        </a:solidFill>
        <a:ln w="15875" cap="rnd" cmpd="sng" algn="ctr">
          <a:solidFill>
            <a:schemeClr val="accent3">
              <a:tint val="40000"/>
              <a:alpha val="90000"/>
              <a:hueOff val="3228116"/>
              <a:satOff val="-8556"/>
              <a:lumOff val="-11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mn-MN" sz="2000" b="0" kern="1200" dirty="0">
              <a:solidFill>
                <a:schemeClr val="accent2">
                  <a:lumMod val="50000"/>
                </a:schemeClr>
              </a:solidFill>
              <a:latin typeface="Arial" panose="020B0604020202020204" pitchFamily="34" charset="0"/>
              <a:cs typeface="Arial" panose="020B0604020202020204" pitchFamily="34" charset="0"/>
            </a:rPr>
            <a:t>Тодорхой үйл ажиллагааг журамласан</a:t>
          </a:r>
          <a:endParaRPr lang="en-US" sz="2000" b="0" kern="1200" dirty="0">
            <a:solidFill>
              <a:schemeClr val="accent2">
                <a:lumMod val="50000"/>
              </a:schemeClr>
            </a:solidFill>
            <a:latin typeface="Arial" panose="020B0604020202020204" pitchFamily="34" charset="0"/>
            <a:cs typeface="Arial" panose="020B0604020202020204" pitchFamily="34" charset="0"/>
          </a:endParaRPr>
        </a:p>
      </dsp:txBody>
      <dsp:txXfrm>
        <a:off x="5615966" y="2276827"/>
        <a:ext cx="2460928" cy="1070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3A9F1-5782-47FD-A380-254BB9B6B95E}">
      <dsp:nvSpPr>
        <dsp:cNvPr id="0" name=""/>
        <dsp:cNvSpPr/>
      </dsp:nvSpPr>
      <dsp:spPr>
        <a:xfrm rot="10800000">
          <a:off x="938536" y="1340"/>
          <a:ext cx="6674406" cy="700100"/>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5" tIns="76200" rIns="142240" bIns="76200" numCol="1" spcCol="1270" anchor="ctr" anchorCtr="0">
          <a:noAutofit/>
        </a:bodyPr>
        <a:lstStyle/>
        <a:p>
          <a:pPr marL="285750" marR="0" lvl="0" indent="0" algn="ctr" defTabSz="1244600" eaLnBrk="1" fontAlgn="auto" latinLnBrk="0" hangingPunct="1">
            <a:lnSpc>
              <a:spcPct val="90000"/>
            </a:lnSpc>
            <a:spcBef>
              <a:spcPct val="0"/>
            </a:spcBef>
            <a:spcAft>
              <a:spcPct val="15000"/>
            </a:spcAft>
            <a:buClrTx/>
            <a:buSzTx/>
            <a:buFontTx/>
            <a:buNone/>
            <a:tabLst/>
            <a:defRPr/>
          </a:pPr>
          <a:endParaRPr lang="mn-MN" sz="2000" b="0" kern="1200" dirty="0">
            <a:solidFill>
              <a:schemeClr val="accent2">
                <a:lumMod val="50000"/>
              </a:schemeClr>
            </a:solidFill>
            <a:latin typeface="Arial" panose="020B0604020202020204" pitchFamily="34" charset="0"/>
            <a:cs typeface="Arial" panose="020B0604020202020204" pitchFamily="34" charset="0"/>
          </a:endParaRPr>
        </a:p>
        <a:p>
          <a:pPr marL="285750" marR="0" lvl="0" indent="0" algn="ctr" defTabSz="1244600" eaLnBrk="1" fontAlgn="auto" latinLnBrk="0" hangingPunct="1">
            <a:lnSpc>
              <a:spcPct val="90000"/>
            </a:lnSpc>
            <a:spcBef>
              <a:spcPct val="0"/>
            </a:spcBef>
            <a:spcAft>
              <a:spcPct val="15000"/>
            </a:spcAft>
            <a:buClrTx/>
            <a:buSzTx/>
            <a:buFontTx/>
            <a:buNone/>
            <a:tabLst/>
            <a:defRPr/>
          </a:pPr>
          <a:r>
            <a:rPr lang="mn-MN" sz="2000" b="0" kern="1200" dirty="0">
              <a:solidFill>
                <a:schemeClr val="accent2">
                  <a:lumMod val="50000"/>
                </a:schemeClr>
              </a:solidFill>
              <a:latin typeface="Arial" panose="020B0604020202020204" pitchFamily="34" charset="0"/>
              <a:cs typeface="Arial" panose="020B0604020202020204" pitchFamily="34" charset="0"/>
            </a:rPr>
            <a:t>Ёс зүйн дүрэм</a:t>
          </a: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lvl="0" algn="ctr">
            <a:spcBef>
              <a:spcPct val="0"/>
            </a:spcBef>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dsp:txBody>
      <dsp:txXfrm rot="10800000">
        <a:off x="1113561" y="1340"/>
        <a:ext cx="6499381" cy="700100"/>
      </dsp:txXfrm>
    </dsp:sp>
    <dsp:sp modelId="{8EB190E5-C861-4BD5-B15F-0AE3DFA60F95}">
      <dsp:nvSpPr>
        <dsp:cNvPr id="0" name=""/>
        <dsp:cNvSpPr/>
      </dsp:nvSpPr>
      <dsp:spPr>
        <a:xfrm>
          <a:off x="1082322" y="1340"/>
          <a:ext cx="700100" cy="700100"/>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8827F-929C-4D68-9260-318D1ACF35B5}">
      <dsp:nvSpPr>
        <dsp:cNvPr id="0" name=""/>
        <dsp:cNvSpPr/>
      </dsp:nvSpPr>
      <dsp:spPr>
        <a:xfrm rot="10800000">
          <a:off x="938536" y="910426"/>
          <a:ext cx="6674406" cy="787493"/>
        </a:xfrm>
        <a:prstGeom prst="homePlate">
          <a:avLst/>
        </a:prstGeom>
        <a:solidFill>
          <a:schemeClr val="accent3">
            <a:hueOff val="675996"/>
            <a:satOff val="-2249"/>
            <a:lumOff val="-112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5" tIns="76200" rIns="142240" bIns="762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n-MN" sz="2000" b="0" kern="1200" dirty="0">
              <a:solidFill>
                <a:schemeClr val="accent2">
                  <a:lumMod val="50000"/>
                </a:schemeClr>
              </a:solidFill>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mn-MN" sz="2000" b="0" kern="1200" dirty="0">
              <a:solidFill>
                <a:schemeClr val="accent2">
                  <a:lumMod val="50000"/>
                </a:schemeClr>
              </a:solidFill>
              <a:latin typeface="Arial" panose="020B0604020202020204" pitchFamily="34" charset="0"/>
              <a:cs typeface="Arial" panose="020B0604020202020204" pitchFamily="34" charset="0"/>
            </a:rPr>
            <a:t>Мэдүүлэг, мэдэгдэл</a:t>
          </a: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lvl="0" algn="ctr">
            <a:spcBef>
              <a:spcPct val="0"/>
            </a:spcBef>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marL="228600" lvl="1" indent="0" algn="ctr" defTabSz="1066800">
            <a:lnSpc>
              <a:spcPct val="90000"/>
            </a:lnSpc>
            <a:spcBef>
              <a:spcPct val="0"/>
            </a:spcBef>
            <a:spcAft>
              <a:spcPct val="15000"/>
            </a:spcAft>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marL="228600" lvl="1" indent="0" algn="ctr" defTabSz="1066800">
            <a:lnSpc>
              <a:spcPct val="90000"/>
            </a:lnSpc>
            <a:spcBef>
              <a:spcPct val="0"/>
            </a:spcBef>
            <a:spcAft>
              <a:spcPct val="15000"/>
            </a:spcAft>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marL="228600" lvl="1" indent="0" algn="ctr" defTabSz="1066800">
            <a:lnSpc>
              <a:spcPct val="90000"/>
            </a:lnSpc>
            <a:spcBef>
              <a:spcPct val="0"/>
            </a:spcBef>
            <a:spcAft>
              <a:spcPct val="15000"/>
            </a:spcAft>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marL="228600" lvl="1" indent="0" algn="ctr" defTabSz="1066800">
            <a:lnSpc>
              <a:spcPct val="90000"/>
            </a:lnSpc>
            <a:spcBef>
              <a:spcPct val="0"/>
            </a:spcBef>
            <a:spcAft>
              <a:spcPct val="15000"/>
            </a:spcAft>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marL="228600" lvl="1" indent="0" algn="ctr" defTabSz="1066800">
            <a:lnSpc>
              <a:spcPct val="90000"/>
            </a:lnSpc>
            <a:spcBef>
              <a:spcPct val="0"/>
            </a:spcBef>
            <a:spcAft>
              <a:spcPct val="15000"/>
            </a:spcAft>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marL="228600" lvl="1" indent="0" algn="ctr" defTabSz="1066800">
            <a:lnSpc>
              <a:spcPct val="90000"/>
            </a:lnSpc>
            <a:spcBef>
              <a:spcPct val="0"/>
            </a:spcBef>
            <a:spcAft>
              <a:spcPct val="15000"/>
            </a:spcAft>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a:p>
          <a:pPr marL="228600" lvl="1" indent="0" algn="ctr" defTabSz="1066800">
            <a:lnSpc>
              <a:spcPct val="90000"/>
            </a:lnSpc>
            <a:spcBef>
              <a:spcPct val="0"/>
            </a:spcBef>
            <a:spcAft>
              <a:spcPct val="15000"/>
            </a:spcAft>
            <a:buNone/>
          </a:pPr>
          <a:endParaRPr lang="en-US" sz="2000" b="0" kern="1200" dirty="0">
            <a:solidFill>
              <a:schemeClr val="accent2">
                <a:lumMod val="50000"/>
              </a:schemeClr>
            </a:solidFill>
            <a:latin typeface="Arial" panose="020B0604020202020204" pitchFamily="34" charset="0"/>
            <a:cs typeface="Arial" panose="020B0604020202020204" pitchFamily="34" charset="0"/>
          </a:endParaRPr>
        </a:p>
      </dsp:txBody>
      <dsp:txXfrm rot="10800000">
        <a:off x="1135409" y="910426"/>
        <a:ext cx="6477533" cy="787493"/>
      </dsp:txXfrm>
    </dsp:sp>
    <dsp:sp modelId="{EACBE140-4DF6-41A5-B388-C7C420D112C3}">
      <dsp:nvSpPr>
        <dsp:cNvPr id="0" name=""/>
        <dsp:cNvSpPr/>
      </dsp:nvSpPr>
      <dsp:spPr>
        <a:xfrm>
          <a:off x="1082322" y="954123"/>
          <a:ext cx="700100" cy="700100"/>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0A52D-F6D2-4617-99E0-37F958D783BA}">
      <dsp:nvSpPr>
        <dsp:cNvPr id="0" name=""/>
        <dsp:cNvSpPr/>
      </dsp:nvSpPr>
      <dsp:spPr>
        <a:xfrm rot="10800000">
          <a:off x="938536" y="1906905"/>
          <a:ext cx="6674406" cy="700100"/>
        </a:xfrm>
        <a:prstGeom prst="homePlate">
          <a:avLst/>
        </a:prstGeom>
        <a:solidFill>
          <a:schemeClr val="accent3">
            <a:hueOff val="1351992"/>
            <a:satOff val="-4498"/>
            <a:lumOff val="-2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5" tIns="76200" rIns="142240" bIns="76200" numCol="1" spcCol="1270" anchor="ctr" anchorCtr="0">
          <a:noAutofit/>
        </a:bodyPr>
        <a:lstStyle/>
        <a:p>
          <a:pPr marL="0" lvl="0" indent="0" algn="ctr" defTabSz="889000">
            <a:lnSpc>
              <a:spcPct val="90000"/>
            </a:lnSpc>
            <a:spcBef>
              <a:spcPct val="0"/>
            </a:spcBef>
            <a:spcAft>
              <a:spcPct val="35000"/>
            </a:spcAft>
            <a:buNone/>
          </a:pPr>
          <a:r>
            <a:rPr lang="mn-MN" sz="2000" b="0" kern="1200" dirty="0">
              <a:solidFill>
                <a:schemeClr val="accent2">
                  <a:lumMod val="50000"/>
                </a:schemeClr>
              </a:solidFill>
              <a:latin typeface="Arial" panose="020B0604020202020204" pitchFamily="34" charset="0"/>
              <a:cs typeface="Arial" panose="020B0604020202020204" pitchFamily="34" charset="0"/>
            </a:rPr>
            <a:t>Мэдээлэл  хүлээн авах </a:t>
          </a:r>
          <a:endParaRPr lang="en-US" sz="2000" b="0" kern="1200" dirty="0">
            <a:solidFill>
              <a:schemeClr val="accent2">
                <a:lumMod val="50000"/>
              </a:schemeClr>
            </a:solidFill>
            <a:latin typeface="Arial" panose="020B0604020202020204" pitchFamily="34" charset="0"/>
            <a:cs typeface="Arial" panose="020B0604020202020204" pitchFamily="34" charset="0"/>
          </a:endParaRPr>
        </a:p>
      </dsp:txBody>
      <dsp:txXfrm rot="10800000">
        <a:off x="1113561" y="1906905"/>
        <a:ext cx="6499381" cy="700100"/>
      </dsp:txXfrm>
    </dsp:sp>
    <dsp:sp modelId="{2C668199-A56B-4EE5-BE1B-9CFF732D084A}">
      <dsp:nvSpPr>
        <dsp:cNvPr id="0" name=""/>
        <dsp:cNvSpPr/>
      </dsp:nvSpPr>
      <dsp:spPr>
        <a:xfrm>
          <a:off x="1082322" y="1906905"/>
          <a:ext cx="700100" cy="700100"/>
        </a:xfrm>
        <a:prstGeom prst="ellipse">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1B5CD-0C60-40F8-91C2-5B365D0A7449}">
      <dsp:nvSpPr>
        <dsp:cNvPr id="0" name=""/>
        <dsp:cNvSpPr/>
      </dsp:nvSpPr>
      <dsp:spPr>
        <a:xfrm rot="10800000">
          <a:off x="938536" y="2815990"/>
          <a:ext cx="6674406" cy="700100"/>
        </a:xfrm>
        <a:prstGeom prst="homePlate">
          <a:avLst/>
        </a:prstGeom>
        <a:solidFill>
          <a:schemeClr val="accent3">
            <a:hueOff val="2027987"/>
            <a:satOff val="-6748"/>
            <a:lumOff val="-33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5" tIns="76200" rIns="142240" bIns="76200" numCol="1" spcCol="1270" anchor="ctr" anchorCtr="0">
          <a:noAutofit/>
        </a:bodyPr>
        <a:lstStyle/>
        <a:p>
          <a:pPr marL="0" lvl="0" indent="0" algn="ctr" defTabSz="889000">
            <a:lnSpc>
              <a:spcPct val="90000"/>
            </a:lnSpc>
            <a:spcBef>
              <a:spcPct val="0"/>
            </a:spcBef>
            <a:spcAft>
              <a:spcPct val="35000"/>
            </a:spcAft>
            <a:buNone/>
          </a:pPr>
          <a:r>
            <a:rPr lang="mn-MN" sz="2000" b="0" kern="1200" dirty="0">
              <a:solidFill>
                <a:schemeClr val="accent2">
                  <a:lumMod val="50000"/>
                </a:schemeClr>
              </a:solidFill>
              <a:latin typeface="Arial" panose="020B0604020202020204" pitchFamily="34" charset="0"/>
              <a:cs typeface="Arial" panose="020B0604020202020204" pitchFamily="34" charset="0"/>
            </a:rPr>
            <a:t>Албан тушаалтанд албан үүрэг хэрэгжүүлэх эсэхийг шийдвэрлэх</a:t>
          </a:r>
          <a:endParaRPr lang="en-US" sz="2000" b="0" kern="1200" dirty="0">
            <a:solidFill>
              <a:schemeClr val="accent2">
                <a:lumMod val="50000"/>
              </a:schemeClr>
            </a:solidFill>
            <a:latin typeface="Arial" panose="020B0604020202020204" pitchFamily="34" charset="0"/>
            <a:cs typeface="Arial" panose="020B0604020202020204" pitchFamily="34" charset="0"/>
          </a:endParaRPr>
        </a:p>
      </dsp:txBody>
      <dsp:txXfrm rot="10800000">
        <a:off x="1113561" y="2815990"/>
        <a:ext cx="6499381" cy="700100"/>
      </dsp:txXfrm>
    </dsp:sp>
    <dsp:sp modelId="{E103C9EF-DCAA-4F64-A605-8282480270FE}">
      <dsp:nvSpPr>
        <dsp:cNvPr id="0" name=""/>
        <dsp:cNvSpPr/>
      </dsp:nvSpPr>
      <dsp:spPr>
        <a:xfrm>
          <a:off x="1082322" y="2815990"/>
          <a:ext cx="700100" cy="700100"/>
        </a:xfrm>
        <a:prstGeom prst="ellipse">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F7CA3-F009-4D7C-9792-A4244732354D}">
      <dsp:nvSpPr>
        <dsp:cNvPr id="0" name=""/>
        <dsp:cNvSpPr/>
      </dsp:nvSpPr>
      <dsp:spPr>
        <a:xfrm rot="10800000">
          <a:off x="938536" y="3725075"/>
          <a:ext cx="6674406" cy="700100"/>
        </a:xfrm>
        <a:prstGeom prst="homePlate">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5" tIns="76200" rIns="142240" bIns="76200" numCol="1" spcCol="1270" anchor="ctr" anchorCtr="0">
          <a:noAutofit/>
        </a:bodyPr>
        <a:lstStyle/>
        <a:p>
          <a:pPr marL="0" lvl="0" indent="0" algn="ctr" defTabSz="889000">
            <a:lnSpc>
              <a:spcPct val="90000"/>
            </a:lnSpc>
            <a:spcBef>
              <a:spcPct val="0"/>
            </a:spcBef>
            <a:spcAft>
              <a:spcPct val="35000"/>
            </a:spcAft>
            <a:buNone/>
          </a:pPr>
          <a:r>
            <a:rPr lang="mn-MN" sz="2000" b="0" kern="1200" dirty="0">
              <a:solidFill>
                <a:schemeClr val="accent2">
                  <a:lumMod val="50000"/>
                </a:schemeClr>
              </a:solidFill>
              <a:latin typeface="Arial" panose="020B0604020202020204" pitchFamily="34" charset="0"/>
              <a:cs typeface="Arial" panose="020B0604020202020204" pitchFamily="34" charset="0"/>
            </a:rPr>
            <a:t>Зөвлөмж өгөх</a:t>
          </a:r>
          <a:endParaRPr lang="en-US" sz="2000" b="0" kern="1200" dirty="0">
            <a:solidFill>
              <a:schemeClr val="accent2">
                <a:lumMod val="50000"/>
              </a:schemeClr>
            </a:solidFill>
            <a:latin typeface="Arial" panose="020B0604020202020204" pitchFamily="34" charset="0"/>
            <a:cs typeface="Arial" panose="020B0604020202020204" pitchFamily="34" charset="0"/>
          </a:endParaRPr>
        </a:p>
      </dsp:txBody>
      <dsp:txXfrm rot="10800000">
        <a:off x="1113561" y="3725075"/>
        <a:ext cx="6499381" cy="700100"/>
      </dsp:txXfrm>
    </dsp:sp>
    <dsp:sp modelId="{A4BA83E1-78C3-4152-9F30-CA05A44BBD42}">
      <dsp:nvSpPr>
        <dsp:cNvPr id="0" name=""/>
        <dsp:cNvSpPr/>
      </dsp:nvSpPr>
      <dsp:spPr>
        <a:xfrm>
          <a:off x="1082322" y="3725075"/>
          <a:ext cx="700100" cy="700100"/>
        </a:xfrm>
        <a:prstGeom prst="ellipse">
          <a:avLst/>
        </a:prstGeom>
        <a:blipFill rotWithShape="1">
          <a:blip xmlns:r="http://schemas.openxmlformats.org/officeDocument/2006/relationships" r:embed="rId5"/>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A439-DC9E-4265-9547-39E86432C9D1}">
      <dsp:nvSpPr>
        <dsp:cNvPr id="0" name=""/>
        <dsp:cNvSpPr/>
      </dsp:nvSpPr>
      <dsp:spPr>
        <a:xfrm>
          <a:off x="477640" y="0"/>
          <a:ext cx="1742469" cy="458003"/>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mn-MN" sz="1000" b="1" kern="1200" dirty="0">
              <a:solidFill>
                <a:schemeClr val="accent2">
                  <a:lumMod val="50000"/>
                </a:schemeClr>
              </a:solidFill>
              <a:latin typeface="Arial" panose="020B0604020202020204" pitchFamily="34" charset="0"/>
              <a:cs typeface="Arial" panose="020B0604020202020204" pitchFamily="34" charset="0"/>
            </a:rPr>
            <a:t>Саналаас татгалзах</a:t>
          </a:r>
          <a:endParaRPr lang="en-US" sz="1000" b="1" kern="1200" dirty="0">
            <a:solidFill>
              <a:schemeClr val="accent2">
                <a:lumMod val="50000"/>
              </a:schemeClr>
            </a:solidFill>
          </a:endParaRPr>
        </a:p>
      </dsp:txBody>
      <dsp:txXfrm>
        <a:off x="491054" y="13414"/>
        <a:ext cx="1715641" cy="431175"/>
      </dsp:txXfrm>
    </dsp:sp>
    <dsp:sp modelId="{ACB1E691-8088-4609-9ECB-974638374952}">
      <dsp:nvSpPr>
        <dsp:cNvPr id="0" name=""/>
        <dsp:cNvSpPr/>
      </dsp:nvSpPr>
      <dsp:spPr>
        <a:xfrm rot="5407843">
          <a:off x="1262068" y="469648"/>
          <a:ext cx="172045" cy="206101"/>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286319" y="486676"/>
        <a:ext cx="123661" cy="120432"/>
      </dsp:txXfrm>
    </dsp:sp>
    <dsp:sp modelId="{9F7F04F8-FFDC-4124-8B91-797E3F87A5DB}">
      <dsp:nvSpPr>
        <dsp:cNvPr id="0" name=""/>
        <dsp:cNvSpPr/>
      </dsp:nvSpPr>
      <dsp:spPr>
        <a:xfrm>
          <a:off x="476072" y="687396"/>
          <a:ext cx="1742469" cy="458003"/>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mn-MN" sz="1000" b="1" kern="1200" dirty="0">
              <a:solidFill>
                <a:schemeClr val="accent2">
                  <a:lumMod val="50000"/>
                </a:schemeClr>
              </a:solidFill>
              <a:latin typeface="Arial" panose="020B0604020202020204" pitchFamily="34" charset="0"/>
              <a:cs typeface="Arial" panose="020B0604020202020204" pitchFamily="34" charset="0"/>
            </a:rPr>
            <a:t>Санал тавьсан этгээдийг тодорхойлох</a:t>
          </a:r>
        </a:p>
      </dsp:txBody>
      <dsp:txXfrm>
        <a:off x="489486" y="700810"/>
        <a:ext cx="1715641" cy="431175"/>
      </dsp:txXfrm>
    </dsp:sp>
    <dsp:sp modelId="{A5F035F5-2C23-4E53-B03E-9911BDA9BA73}">
      <dsp:nvSpPr>
        <dsp:cNvPr id="0" name=""/>
        <dsp:cNvSpPr/>
      </dsp:nvSpPr>
      <dsp:spPr>
        <a:xfrm rot="5400000">
          <a:off x="1261431" y="1156849"/>
          <a:ext cx="171751" cy="206101"/>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285477" y="1174024"/>
        <a:ext cx="123661" cy="120226"/>
      </dsp:txXfrm>
    </dsp:sp>
    <dsp:sp modelId="{F8DBB936-7027-41FD-BF37-3309DB78728C}">
      <dsp:nvSpPr>
        <dsp:cNvPr id="0" name=""/>
        <dsp:cNvSpPr/>
      </dsp:nvSpPr>
      <dsp:spPr>
        <a:xfrm>
          <a:off x="476072" y="1374400"/>
          <a:ext cx="1742469" cy="458003"/>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mn-MN" sz="1000" b="1" kern="1200" dirty="0">
              <a:solidFill>
                <a:schemeClr val="accent2">
                  <a:lumMod val="50000"/>
                </a:schemeClr>
              </a:solidFill>
              <a:latin typeface="Arial" panose="020B0604020202020204" pitchFamily="34" charset="0"/>
              <a:cs typeface="Arial" panose="020B0604020202020204" pitchFamily="34" charset="0"/>
            </a:rPr>
            <a:t>Эргүүлэн өгөх боломжгүй бол хадгалах, мэдэгдэх</a:t>
          </a:r>
        </a:p>
      </dsp:txBody>
      <dsp:txXfrm>
        <a:off x="489486" y="1387814"/>
        <a:ext cx="1715641" cy="431175"/>
      </dsp:txXfrm>
    </dsp:sp>
    <dsp:sp modelId="{BAA8C637-97D3-415D-B47C-771B4B73F98A}">
      <dsp:nvSpPr>
        <dsp:cNvPr id="0" name=""/>
        <dsp:cNvSpPr/>
      </dsp:nvSpPr>
      <dsp:spPr>
        <a:xfrm rot="5400000">
          <a:off x="1261431" y="1843854"/>
          <a:ext cx="171751" cy="206101"/>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285477" y="1861029"/>
        <a:ext cx="123661" cy="120226"/>
      </dsp:txXfrm>
    </dsp:sp>
    <dsp:sp modelId="{25587218-9EAB-4D5F-8EB6-DF64D863207E}">
      <dsp:nvSpPr>
        <dsp:cNvPr id="0" name=""/>
        <dsp:cNvSpPr/>
      </dsp:nvSpPr>
      <dsp:spPr>
        <a:xfrm>
          <a:off x="476072" y="2061405"/>
          <a:ext cx="1742469" cy="458003"/>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mn-MN" sz="1000" b="1" kern="1200" dirty="0">
              <a:solidFill>
                <a:schemeClr val="accent2">
                  <a:lumMod val="50000"/>
                </a:schemeClr>
              </a:solidFill>
              <a:latin typeface="Arial" panose="020B0604020202020204" pitchFamily="34" charset="0"/>
              <a:cs typeface="Arial" panose="020B0604020202020204" pitchFamily="34" charset="0"/>
            </a:rPr>
            <a:t>Гэрчийг тэмдэглэх</a:t>
          </a:r>
        </a:p>
      </dsp:txBody>
      <dsp:txXfrm>
        <a:off x="489486" y="2074819"/>
        <a:ext cx="1715641" cy="431175"/>
      </dsp:txXfrm>
    </dsp:sp>
    <dsp:sp modelId="{198EC6DF-808C-4F9A-82CE-BC07F35B21B3}">
      <dsp:nvSpPr>
        <dsp:cNvPr id="0" name=""/>
        <dsp:cNvSpPr/>
      </dsp:nvSpPr>
      <dsp:spPr>
        <a:xfrm rot="5400000">
          <a:off x="1261431" y="2530858"/>
          <a:ext cx="171751" cy="206101"/>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285477" y="2548033"/>
        <a:ext cx="123661" cy="120226"/>
      </dsp:txXfrm>
    </dsp:sp>
    <dsp:sp modelId="{A4FE2868-B51A-4696-A032-98410EA1DDB5}">
      <dsp:nvSpPr>
        <dsp:cNvPr id="0" name=""/>
        <dsp:cNvSpPr/>
      </dsp:nvSpPr>
      <dsp:spPr>
        <a:xfrm>
          <a:off x="476072" y="2748410"/>
          <a:ext cx="1742469" cy="458003"/>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mn-MN" sz="1000" b="1" kern="1200" dirty="0">
              <a:solidFill>
                <a:schemeClr val="accent2">
                  <a:lumMod val="50000"/>
                </a:schemeClr>
              </a:solidFill>
              <a:latin typeface="Arial" panose="020B0604020202020204" pitchFamily="34" charset="0"/>
              <a:cs typeface="Arial" panose="020B0604020202020204" pitchFamily="34" charset="0"/>
            </a:rPr>
            <a:t>Нөхцөл байдлын талаар бичгээр мэдэгдэх</a:t>
          </a:r>
        </a:p>
      </dsp:txBody>
      <dsp:txXfrm>
        <a:off x="489486" y="2761824"/>
        <a:ext cx="1715641" cy="4311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B4609-F673-487A-8A59-02E9F651B2DF}">
      <dsp:nvSpPr>
        <dsp:cNvPr id="0" name=""/>
        <dsp:cNvSpPr/>
      </dsp:nvSpPr>
      <dsp:spPr>
        <a:xfrm>
          <a:off x="1240390" y="180"/>
          <a:ext cx="1860585" cy="70357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B7E441-E9C7-432D-8F2E-C424F6700FB1}">
      <dsp:nvSpPr>
        <dsp:cNvPr id="0" name=""/>
        <dsp:cNvSpPr/>
      </dsp:nvSpPr>
      <dsp:spPr>
        <a:xfrm>
          <a:off x="0" y="0"/>
          <a:ext cx="1240390" cy="703573"/>
        </a:xfrm>
        <a:prstGeom prst="roundRect">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mn-MN" sz="1100" kern="1200" dirty="0">
              <a:solidFill>
                <a:schemeClr val="accent1">
                  <a:lumMod val="50000"/>
                </a:schemeClr>
              </a:solidFill>
              <a:latin typeface="Arial" panose="020B0604020202020204" pitchFamily="34" charset="0"/>
              <a:cs typeface="Arial" panose="020B0604020202020204" pitchFamily="34" charset="0"/>
            </a:rPr>
            <a:t>Ашиг сонирхлын зөрчил үүссэн</a:t>
          </a:r>
          <a:endParaRPr lang="en-US" sz="1100" kern="1200" dirty="0"/>
        </a:p>
      </dsp:txBody>
      <dsp:txXfrm>
        <a:off x="34346" y="34346"/>
        <a:ext cx="1171698" cy="634881"/>
      </dsp:txXfrm>
    </dsp:sp>
    <dsp:sp modelId="{811E03C9-7E29-4BF4-A45F-41CC1663CC24}">
      <dsp:nvSpPr>
        <dsp:cNvPr id="0" name=""/>
        <dsp:cNvSpPr/>
      </dsp:nvSpPr>
      <dsp:spPr>
        <a:xfrm>
          <a:off x="1240390" y="774111"/>
          <a:ext cx="1860585" cy="70357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69EAB-0588-4838-91E0-6DA55521C4FE}">
      <dsp:nvSpPr>
        <dsp:cNvPr id="0" name=""/>
        <dsp:cNvSpPr/>
      </dsp:nvSpPr>
      <dsp:spPr>
        <a:xfrm>
          <a:off x="0" y="774111"/>
          <a:ext cx="1240390" cy="703573"/>
        </a:xfrm>
        <a:prstGeom prst="roundRect">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mn-MN" sz="1100" kern="1200" dirty="0">
              <a:solidFill>
                <a:schemeClr val="accent1">
                  <a:lumMod val="50000"/>
                </a:schemeClr>
              </a:solidFill>
              <a:latin typeface="Arial" panose="020B0604020202020204" pitchFamily="34" charset="0"/>
              <a:cs typeface="Arial" panose="020B0604020202020204" pitchFamily="34" charset="0"/>
            </a:rPr>
            <a:t>Ашиг сонирхлын зөрчил үүсч болзошгүй нөхцөлд</a:t>
          </a:r>
        </a:p>
      </dsp:txBody>
      <dsp:txXfrm>
        <a:off x="34346" y="808457"/>
        <a:ext cx="1171698" cy="63488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4" cy="4670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9465" y="0"/>
            <a:ext cx="3013764" cy="467072"/>
          </a:xfrm>
          <a:prstGeom prst="rect">
            <a:avLst/>
          </a:prstGeom>
        </p:spPr>
        <p:txBody>
          <a:bodyPr vert="horz" lIns="91440" tIns="45720" rIns="91440" bIns="45720" rtlCol="0"/>
          <a:lstStyle>
            <a:lvl1pPr algn="r">
              <a:defRPr sz="1200"/>
            </a:lvl1pPr>
          </a:lstStyle>
          <a:p>
            <a:fld id="{77C9BF8E-A911-42E5-B947-9EAB0981E1A9}" type="datetimeFigureOut">
              <a:rPr lang="en-US" smtClean="0"/>
              <a:t>9/12/2023</a:t>
            </a:fld>
            <a:endParaRPr lang="en-US"/>
          </a:p>
        </p:txBody>
      </p:sp>
      <p:sp>
        <p:nvSpPr>
          <p:cNvPr id="4" name="Footer Placeholder 3"/>
          <p:cNvSpPr>
            <a:spLocks noGrp="1"/>
          </p:cNvSpPr>
          <p:nvPr>
            <p:ph type="ftr" sz="quarter" idx="2"/>
          </p:nvPr>
        </p:nvSpPr>
        <p:spPr>
          <a:xfrm>
            <a:off x="0" y="8842030"/>
            <a:ext cx="3013764" cy="4670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9465" y="8842030"/>
            <a:ext cx="3013764" cy="467071"/>
          </a:xfrm>
          <a:prstGeom prst="rect">
            <a:avLst/>
          </a:prstGeom>
        </p:spPr>
        <p:txBody>
          <a:bodyPr vert="horz" lIns="91440" tIns="45720" rIns="91440" bIns="45720" rtlCol="0" anchor="b"/>
          <a:lstStyle>
            <a:lvl1pPr algn="r">
              <a:defRPr sz="1200"/>
            </a:lvl1pPr>
          </a:lstStyle>
          <a:p>
            <a:fld id="{72C4E5A9-33FD-46F1-8ABE-48038F78AA50}" type="slidenum">
              <a:rPr lang="en-US" smtClean="0"/>
              <a:t>‹#›</a:t>
            </a:fld>
            <a:endParaRPr lang="en-US"/>
          </a:p>
        </p:txBody>
      </p:sp>
    </p:spTree>
    <p:extLst>
      <p:ext uri="{BB962C8B-B14F-4D97-AF65-F5344CB8AC3E}">
        <p14:creationId xmlns:p14="http://schemas.microsoft.com/office/powerpoint/2010/main" val="1685139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4" cy="4670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9465" y="0"/>
            <a:ext cx="3013764" cy="467072"/>
          </a:xfrm>
          <a:prstGeom prst="rect">
            <a:avLst/>
          </a:prstGeom>
        </p:spPr>
        <p:txBody>
          <a:bodyPr vert="horz" lIns="91440" tIns="45720" rIns="91440" bIns="45720" rtlCol="0"/>
          <a:lstStyle>
            <a:lvl1pPr algn="r">
              <a:defRPr sz="1200"/>
            </a:lvl1pPr>
          </a:lstStyle>
          <a:p>
            <a:fld id="{E97A4BCC-2485-44D8-887F-AE200E48C1CB}" type="datetimeFigureOut">
              <a:rPr lang="en-US" smtClean="0"/>
              <a:t>9/12/2023</a:t>
            </a:fld>
            <a:endParaRPr lang="en-US"/>
          </a:p>
        </p:txBody>
      </p:sp>
      <p:sp>
        <p:nvSpPr>
          <p:cNvPr id="4" name="Slide Image Placeholder 3"/>
          <p:cNvSpPr>
            <a:spLocks noGrp="1" noRot="1" noChangeAspect="1"/>
          </p:cNvSpPr>
          <p:nvPr>
            <p:ph type="sldImg" idx="2"/>
          </p:nvPr>
        </p:nvSpPr>
        <p:spPr>
          <a:xfrm>
            <a:off x="1382713" y="1163638"/>
            <a:ext cx="4189412"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485" y="4480005"/>
            <a:ext cx="5563870" cy="3665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4" cy="4670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9465" y="8842030"/>
            <a:ext cx="3013764" cy="467071"/>
          </a:xfrm>
          <a:prstGeom prst="rect">
            <a:avLst/>
          </a:prstGeom>
        </p:spPr>
        <p:txBody>
          <a:bodyPr vert="horz" lIns="91440" tIns="45720" rIns="91440" bIns="45720" rtlCol="0" anchor="b"/>
          <a:lstStyle>
            <a:lvl1pPr algn="r">
              <a:defRPr sz="1200"/>
            </a:lvl1pPr>
          </a:lstStyle>
          <a:p>
            <a:fld id="{63FFA13D-3A13-496C-9CEC-27852781F7BD}" type="slidenum">
              <a:rPr lang="en-US" smtClean="0"/>
              <a:t>‹#›</a:t>
            </a:fld>
            <a:endParaRPr lang="en-US"/>
          </a:p>
        </p:txBody>
      </p:sp>
    </p:spTree>
    <p:extLst>
      <p:ext uri="{BB962C8B-B14F-4D97-AF65-F5344CB8AC3E}">
        <p14:creationId xmlns:p14="http://schemas.microsoft.com/office/powerpoint/2010/main" val="2281698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5624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8671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82CCC60-E8CD-4174-8B1A-7DF615B22EEF}"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083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24324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82CCC60-E8CD-4174-8B1A-7DF615B22EEF}"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982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9038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8184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071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523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748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4024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3405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3909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9999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2683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274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3074F12-AA26-4AC8-9962-C36BB8F32554}" type="datetimeFigureOut">
              <a:rPr lang="en-US" smtClean="0"/>
              <a:pPr/>
              <a:t>9/12/2023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415535679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280" y="2878055"/>
            <a:ext cx="6719019" cy="1221640"/>
          </a:xfrm>
        </p:spPr>
        <p:txBody>
          <a:bodyPr>
            <a:normAutofit/>
          </a:bodyPr>
          <a:lstStyle/>
          <a:p>
            <a:pPr marL="0" indent="0" algn="ctr">
              <a:buNone/>
            </a:pPr>
            <a:r>
              <a:rPr lang="mn-MN" sz="3200" dirty="0">
                <a:solidFill>
                  <a:schemeClr val="accent2">
                    <a:lumMod val="75000"/>
                  </a:schemeClr>
                </a:solidFill>
                <a:latin typeface="Arial" panose="020B0604020202020204" pitchFamily="34" charset="0"/>
                <a:cs typeface="Arial" panose="020B0604020202020204" pitchFamily="34" charset="0"/>
              </a:rPr>
              <a:t>АВЛИГА - АШИГ СОНИРХЛЫН</a:t>
            </a:r>
          </a:p>
          <a:p>
            <a:pPr marL="0" indent="0" algn="ctr">
              <a:buNone/>
            </a:pPr>
            <a:r>
              <a:rPr lang="mn-MN" sz="3200" dirty="0">
                <a:solidFill>
                  <a:schemeClr val="accent2">
                    <a:lumMod val="75000"/>
                  </a:schemeClr>
                </a:solidFill>
                <a:latin typeface="Arial" panose="020B0604020202020204" pitchFamily="34" charset="0"/>
                <a:cs typeface="Arial" panose="020B0604020202020204" pitchFamily="34" charset="0"/>
              </a:rPr>
              <a:t>ЗӨРЧИЛ</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065" y="527605"/>
            <a:ext cx="1695450" cy="1847850"/>
          </a:xfrm>
          <a:prstGeom prst="rect">
            <a:avLst/>
          </a:prstGeom>
        </p:spPr>
      </p:pic>
      <p:sp>
        <p:nvSpPr>
          <p:cNvPr id="5" name="Content Placeholder 2"/>
          <p:cNvSpPr txBox="1">
            <a:spLocks/>
          </p:cNvSpPr>
          <p:nvPr/>
        </p:nvSpPr>
        <p:spPr>
          <a:xfrm>
            <a:off x="3808475" y="4602295"/>
            <a:ext cx="4581150" cy="122164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mn-MN" sz="3200" dirty="0">
                <a:solidFill>
                  <a:schemeClr val="accent2">
                    <a:lumMod val="75000"/>
                  </a:schemeClr>
                </a:solidFill>
                <a:latin typeface="Arial" panose="020B0604020202020204" pitchFamily="34" charset="0"/>
                <a:cs typeface="Arial" panose="020B0604020202020204" pitchFamily="34" charset="0"/>
              </a:rPr>
              <a:t> Говьсүмбэр аймгийн Прокурорын газрын Ерөнхий прокурорын орлогч </a:t>
            </a:r>
          </a:p>
          <a:p>
            <a:pPr marL="0" indent="0" algn="r">
              <a:buFont typeface="Wingdings 3" charset="2"/>
              <a:buNone/>
            </a:pPr>
            <a:r>
              <a:rPr lang="mn-MN" sz="3200" dirty="0">
                <a:solidFill>
                  <a:schemeClr val="accent2">
                    <a:lumMod val="75000"/>
                  </a:schemeClr>
                </a:solidFill>
                <a:latin typeface="Arial" panose="020B0604020202020204" pitchFamily="34" charset="0"/>
                <a:cs typeface="Arial" panose="020B0604020202020204" pitchFamily="34" charset="0"/>
              </a:rPr>
              <a:t>Т.Нансалмаа</a:t>
            </a:r>
            <a:endParaRPr lang="en-US" sz="32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63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89875119"/>
              </p:ext>
            </p:extLst>
          </p:nvPr>
        </p:nvGraphicFramePr>
        <p:xfrm>
          <a:off x="601670" y="527605"/>
          <a:ext cx="8093365" cy="6120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44950" y="2818180"/>
            <a:ext cx="3359510" cy="1077218"/>
          </a:xfrm>
          <a:prstGeom prst="rect">
            <a:avLst/>
          </a:prstGeom>
        </p:spPr>
        <p:txBody>
          <a:bodyPr wrap="square">
            <a:spAutoFit/>
          </a:bodyPr>
          <a:lstStyle/>
          <a:p>
            <a:pPr algn="ctr"/>
            <a:r>
              <a:rPr lang="mn-MN" sz="3200" dirty="0">
                <a:solidFill>
                  <a:schemeClr val="accent2">
                    <a:lumMod val="50000"/>
                  </a:schemeClr>
                </a:solidFill>
                <a:latin typeface="Arial" panose="020B0604020202020204" pitchFamily="34" charset="0"/>
                <a:cs typeface="Arial" panose="020B0604020202020204" pitchFamily="34" charset="0"/>
              </a:rPr>
              <a:t>НӨЛӨӨЛӨХ ХҮЧИН ЗҮЙЛС</a:t>
            </a:r>
          </a:p>
        </p:txBody>
      </p:sp>
    </p:spTree>
    <p:extLst>
      <p:ext uri="{BB962C8B-B14F-4D97-AF65-F5344CB8AC3E}">
        <p14:creationId xmlns:p14="http://schemas.microsoft.com/office/powerpoint/2010/main" val="48486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374900"/>
            <a:ext cx="8305800" cy="667512"/>
          </a:xfrm>
          <a:ln>
            <a:miter lim="800000"/>
            <a:headEnd/>
            <a:tailEnd/>
          </a:ln>
        </p:spPr>
        <p:txBody>
          <a:bodyPr>
            <a:noAutofit/>
          </a:bodyPr>
          <a:lstStyle/>
          <a:p>
            <a:pPr algn="ctr" eaLnBrk="1" fontAlgn="auto" hangingPunct="1">
              <a:spcAft>
                <a:spcPts val="0"/>
              </a:spcAft>
              <a:defRPr/>
            </a:pPr>
            <a:r>
              <a:rPr lang="mn-MN" sz="3200" b="1" i="1" dirty="0">
                <a:solidFill>
                  <a:schemeClr val="accent2">
                    <a:lumMod val="50000"/>
                  </a:schemeClr>
                </a:solidFill>
                <a:latin typeface="Arial" panose="020B0604020202020204" pitchFamily="34" charset="0"/>
                <a:cs typeface="Arial" panose="020B0604020202020204" pitchFamily="34" charset="0"/>
              </a:rPr>
              <a:t>АШИГ СОНИРХЛЫН ЗӨРЧЛИЙН ЗОХИЦУУЛАЛТ</a:t>
            </a:r>
            <a:endParaRPr lang="mn-MN" sz="3200"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504721859"/>
              </p:ext>
            </p:extLst>
          </p:nvPr>
        </p:nvGraphicFramePr>
        <p:xfrm>
          <a:off x="715970" y="1749245"/>
          <a:ext cx="8077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17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80026" cy="834235"/>
          </a:xfrm>
        </p:spPr>
        <p:txBody>
          <a:bodyPr>
            <a:noAutofit/>
          </a:bodyPr>
          <a:lstStyle/>
          <a:p>
            <a:pPr algn="ctr"/>
            <a:r>
              <a:rPr lang="mn-MN" sz="3200" b="1" dirty="0">
                <a:solidFill>
                  <a:schemeClr val="accent2">
                    <a:lumMod val="50000"/>
                  </a:schemeClr>
                </a:solidFill>
                <a:latin typeface="Arial" panose="020B0604020202020204" pitchFamily="34" charset="0"/>
                <a:cs typeface="Arial" panose="020B0604020202020204" pitchFamily="34" charset="0"/>
              </a:rPr>
              <a:t>Хариуцлага </a:t>
            </a:r>
            <a:endParaRPr lang="en-US" sz="3200" b="1"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991723032"/>
              </p:ext>
            </p:extLst>
          </p:nvPr>
        </p:nvGraphicFramePr>
        <p:xfrm>
          <a:off x="754375" y="1138426"/>
          <a:ext cx="7635249" cy="488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74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120775" y="1596540"/>
            <a:ext cx="8023225" cy="4734410"/>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endParaRPr lang="mn-MN" dirty="0">
              <a:solidFill>
                <a:schemeClr val="accent2">
                  <a:lumMod val="50000"/>
                </a:schemeClr>
              </a:solidFill>
            </a:endParaRPr>
          </a:p>
          <a:p>
            <a:pPr fontAlgn="t"/>
            <a:r>
              <a:rPr lang="mn-MN" sz="1900" dirty="0">
                <a:solidFill>
                  <a:schemeClr val="accent2">
                    <a:lumMod val="50000"/>
                  </a:schemeClr>
                </a:solidFill>
                <a:latin typeface="Arial" panose="020B0604020202020204" pitchFamily="34" charset="0"/>
                <a:cs typeface="Arial" panose="020B0604020202020204" pitchFamily="34" charset="0"/>
              </a:rPr>
              <a:t>төрийн улс төрийн, захиргааны, тусгай албаны удирдах болон гүйцэтгэх албан тушаалтан;</a:t>
            </a:r>
          </a:p>
          <a:p>
            <a:pPr fontAlgn="t"/>
            <a:r>
              <a:rPr lang="mn-MN" sz="1900" dirty="0">
                <a:solidFill>
                  <a:schemeClr val="accent2">
                    <a:lumMod val="50000"/>
                  </a:schemeClr>
                </a:solidFill>
                <a:latin typeface="Arial" panose="020B0604020202020204" pitchFamily="34" charset="0"/>
                <a:cs typeface="Arial" panose="020B0604020202020204" pitchFamily="34" charset="0"/>
              </a:rPr>
              <a:t>төрийн үйлчилгээний албаны удирдах албан тушаалтан болон ерөнхий нягтлан бодогч, ахлах нягтлан бодогч;</a:t>
            </a:r>
          </a:p>
          <a:p>
            <a:pPr fontAlgn="t"/>
            <a:r>
              <a:rPr lang="mn-MN" sz="1900" dirty="0">
                <a:solidFill>
                  <a:schemeClr val="accent2">
                    <a:lumMod val="50000"/>
                  </a:schemeClr>
                </a:solidFill>
                <a:latin typeface="Arial" panose="020B0604020202020204" pitchFamily="34" charset="0"/>
                <a:cs typeface="Arial" panose="020B0604020202020204" pitchFamily="34" charset="0"/>
              </a:rPr>
              <a:t>төрийн болон орон нутгийн өмчит, төрийн болон орон нутгийн өмчийн оролцоотой хуулийн этгээдийн удирдах болон компанийн эрх бүхий албан тушаалтан;</a:t>
            </a:r>
          </a:p>
          <a:p>
            <a:pPr fontAlgn="t"/>
            <a:r>
              <a:rPr lang="mn-MN" sz="1900" dirty="0">
                <a:solidFill>
                  <a:schemeClr val="accent2">
                    <a:lumMod val="50000"/>
                  </a:schemeClr>
                </a:solidFill>
                <a:latin typeface="Arial" panose="020B0604020202020204" pitchFamily="34" charset="0"/>
                <a:cs typeface="Arial" panose="020B0604020202020204" pitchFamily="34" charset="0"/>
              </a:rPr>
              <a:t>олон нийтийн радио, телевизийн Үндэсний зөвлөлийн дарга, гишүүн, ерөнхий захирал;</a:t>
            </a:r>
          </a:p>
          <a:p>
            <a:pPr fontAlgn="t"/>
            <a:r>
              <a:rPr lang="mn-MN" sz="1900" dirty="0">
                <a:solidFill>
                  <a:schemeClr val="accent2">
                    <a:lumMod val="50000"/>
                  </a:schemeClr>
                </a:solidFill>
                <a:latin typeface="Arial" panose="020B0604020202020204" pitchFamily="34" charset="0"/>
                <a:cs typeface="Arial" panose="020B0604020202020204" pitchFamily="34" charset="0"/>
              </a:rPr>
              <a:t>улсын болон орон нутгийн төсвөөс санхүүжилт авч төрийн тодорхой чиг үүргийг хууль тогтоомжийн дагуу гүйцэтгэж байгаа төрийн бус байгууллагын удирдах албан тушаалтан;</a:t>
            </a:r>
          </a:p>
          <a:p>
            <a:pPr fontAlgn="t"/>
            <a:r>
              <a:rPr lang="mn-MN" sz="1900" dirty="0">
                <a:solidFill>
                  <a:schemeClr val="accent2">
                    <a:lumMod val="50000"/>
                  </a:schemeClr>
                </a:solidFill>
                <a:latin typeface="Arial" panose="020B0604020202020204" pitchFamily="34" charset="0"/>
                <a:cs typeface="Arial" panose="020B0604020202020204" pitchFamily="34" charset="0"/>
              </a:rPr>
              <a:t>Монгол Улсын Ерөнхийлөгч, Улсын Их Хурал, бүх шатны иргэдийн Төлөөлөгчдийн Хурлын сонгуульд нэр дэвшигч;</a:t>
            </a:r>
          </a:p>
          <a:p>
            <a:pPr fontAlgn="t"/>
            <a:r>
              <a:rPr lang="mn-MN" sz="1900" dirty="0">
                <a:solidFill>
                  <a:schemeClr val="accent2">
                    <a:lumMod val="50000"/>
                  </a:schemeClr>
                </a:solidFill>
                <a:latin typeface="Arial" panose="020B0604020202020204" pitchFamily="34" charset="0"/>
                <a:cs typeface="Arial" panose="020B0604020202020204" pitchFamily="34" charset="0"/>
              </a:rPr>
              <a:t>бүх шатны иргэдийн Төлөөлөгчдийн Хурлын дарга, төлөөлөгч;</a:t>
            </a:r>
          </a:p>
          <a:p>
            <a:pPr fontAlgn="t"/>
            <a:r>
              <a:rPr lang="mn-MN" sz="1900" dirty="0">
                <a:solidFill>
                  <a:schemeClr val="accent2">
                    <a:lumMod val="50000"/>
                  </a:schemeClr>
                </a:solidFill>
                <a:latin typeface="Arial" panose="020B0604020202020204" pitchFamily="34" charset="0"/>
                <a:cs typeface="Arial" panose="020B0604020202020204" pitchFamily="34" charset="0"/>
              </a:rPr>
              <a:t>эрх бүхий байгууллагаас баталсан жагсаалтад заасан албан тушаалтан.</a:t>
            </a:r>
          </a:p>
          <a:p>
            <a:pPr fontAlgn="t"/>
            <a:r>
              <a:rPr lang="mn-MN" sz="1900" dirty="0">
                <a:solidFill>
                  <a:schemeClr val="accent2">
                    <a:lumMod val="50000"/>
                  </a:schemeClr>
                </a:solidFill>
                <a:latin typeface="Arial" panose="020B0604020202020204" pitchFamily="34" charset="0"/>
                <a:cs typeface="Arial" panose="020B0604020202020204" pitchFamily="34" charset="0"/>
              </a:rPr>
              <a:t>Ирээдүйн өв сангийн тухай хуулийн 4.1.7-д заасан Ирээдүйн өв сан корпорацийн эрх бүхий албан тушаалтан, хяналтын зөвлөлийн гишүүн.</a:t>
            </a:r>
          </a:p>
        </p:txBody>
      </p:sp>
      <p:sp>
        <p:nvSpPr>
          <p:cNvPr id="2" name="Rectangle 1"/>
          <p:cNvSpPr/>
          <p:nvPr/>
        </p:nvSpPr>
        <p:spPr>
          <a:xfrm>
            <a:off x="1517900" y="374900"/>
            <a:ext cx="6450242" cy="1077218"/>
          </a:xfrm>
          <a:prstGeom prst="rect">
            <a:avLst/>
          </a:prstGeom>
        </p:spPr>
        <p:txBody>
          <a:bodyPr wrap="square">
            <a:spAutoFit/>
          </a:bodyPr>
          <a:lstStyle/>
          <a:p>
            <a:pPr marL="274320" indent="-274320" algn="ctr">
              <a:buClr>
                <a:schemeClr val="accent3"/>
              </a:buClr>
              <a:defRPr/>
            </a:pPr>
            <a:r>
              <a:rPr lang="mn-MN" sz="3200" dirty="0">
                <a:solidFill>
                  <a:schemeClr val="accent2">
                    <a:lumMod val="50000"/>
                  </a:schemeClr>
                </a:solidFill>
                <a:latin typeface="Arial" pitchFamily="34" charset="0"/>
                <a:cs typeface="Arial" pitchFamily="34" charset="0"/>
              </a:rPr>
              <a:t>Хуулийн үйлчлэлд хамаарах этгээд </a:t>
            </a:r>
          </a:p>
        </p:txBody>
      </p:sp>
    </p:spTree>
    <p:extLst>
      <p:ext uri="{BB962C8B-B14F-4D97-AF65-F5344CB8AC3E}">
        <p14:creationId xmlns:p14="http://schemas.microsoft.com/office/powerpoint/2010/main" val="343185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1321902"/>
          </a:xfrm>
        </p:spPr>
        <p:txBody>
          <a:bodyPr>
            <a:noAutofit/>
          </a:bodyPr>
          <a:lstStyle/>
          <a:p>
            <a:pPr algn="ctr"/>
            <a:r>
              <a:rPr lang="mn-MN" sz="3200" dirty="0">
                <a:solidFill>
                  <a:schemeClr val="accent2">
                    <a:lumMod val="50000"/>
                  </a:schemeClr>
                </a:solidFill>
                <a:latin typeface="Arial" panose="020B0604020202020204" pitchFamily="34" charset="0"/>
                <a:cs typeface="Arial" panose="020B0604020202020204" pitchFamily="34" charset="0"/>
              </a:rPr>
              <a:t>Ашиг сонирхлын зөрчлөөс </a:t>
            </a:r>
            <a:br>
              <a:rPr lang="mn-MN" sz="3200" dirty="0">
                <a:solidFill>
                  <a:schemeClr val="accent2">
                    <a:lumMod val="50000"/>
                  </a:schemeClr>
                </a:solidFill>
                <a:latin typeface="Arial" panose="020B0604020202020204" pitchFamily="34" charset="0"/>
                <a:cs typeface="Arial" panose="020B0604020202020204" pitchFamily="34" charset="0"/>
              </a:rPr>
            </a:br>
            <a:r>
              <a:rPr lang="mn-MN" sz="3200" dirty="0">
                <a:solidFill>
                  <a:schemeClr val="accent2">
                    <a:lumMod val="50000"/>
                  </a:schemeClr>
                </a:solidFill>
                <a:latin typeface="Arial" panose="020B0604020202020204" pitchFamily="34" charset="0"/>
                <a:cs typeface="Arial" panose="020B0604020202020204" pitchFamily="34" charset="0"/>
              </a:rPr>
              <a:t>урьдчилан сэргийлэх нь</a:t>
            </a:r>
            <a:br>
              <a:rPr lang="mn-MN" sz="3200" dirty="0">
                <a:solidFill>
                  <a:schemeClr val="accent2">
                    <a:lumMod val="50000"/>
                  </a:schemeClr>
                </a:solidFill>
                <a:latin typeface="Arial" panose="020B0604020202020204" pitchFamily="34" charset="0"/>
                <a:cs typeface="Arial" panose="020B0604020202020204" pitchFamily="34" charset="0"/>
              </a:rPr>
            </a:br>
            <a:endParaRPr lang="en-US" sz="3200"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288733943"/>
              </p:ext>
            </p:extLst>
          </p:nvPr>
        </p:nvGraphicFramePr>
        <p:xfrm>
          <a:off x="601670" y="1443835"/>
          <a:ext cx="8076895" cy="458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p:cNvSpPr/>
          <p:nvPr/>
        </p:nvSpPr>
        <p:spPr>
          <a:xfrm>
            <a:off x="448965" y="5414165"/>
            <a:ext cx="6519709" cy="1384995"/>
          </a:xfrm>
          <a:prstGeom prst="rect">
            <a:avLst/>
          </a:prstGeom>
        </p:spPr>
        <p:txBody>
          <a:bodyPr wrap="square">
            <a:spAutoFit/>
          </a:bodyPr>
          <a:lstStyle/>
          <a:p>
            <a:endParaRPr lang="mn-MN" sz="1400" b="1" i="1" dirty="0">
              <a:solidFill>
                <a:schemeClr val="tx2">
                  <a:lumMod val="60000"/>
                  <a:lumOff val="40000"/>
                </a:schemeClr>
              </a:solidFill>
              <a:latin typeface="Arial" panose="020B0604020202020204" pitchFamily="34" charset="0"/>
              <a:cs typeface="Arial" panose="020B0604020202020204" pitchFamily="34" charset="0"/>
            </a:endParaRPr>
          </a:p>
          <a:p>
            <a:endParaRPr lang="mn-MN" sz="1400" b="1" i="1" dirty="0">
              <a:solidFill>
                <a:schemeClr val="tx2">
                  <a:lumMod val="60000"/>
                  <a:lumOff val="40000"/>
                </a:schemeClr>
              </a:solidFill>
              <a:latin typeface="Arial" panose="020B0604020202020204" pitchFamily="34" charset="0"/>
              <a:cs typeface="Arial" panose="020B0604020202020204" pitchFamily="34" charset="0"/>
            </a:endParaRPr>
          </a:p>
          <a:p>
            <a:endParaRPr lang="mn-MN" sz="1400" b="1" i="1" dirty="0">
              <a:solidFill>
                <a:schemeClr val="tx2">
                  <a:lumMod val="60000"/>
                  <a:lumOff val="40000"/>
                </a:schemeClr>
              </a:solidFill>
              <a:latin typeface="Arial" panose="020B0604020202020204" pitchFamily="34" charset="0"/>
              <a:cs typeface="Arial" panose="020B0604020202020204" pitchFamily="34" charset="0"/>
            </a:endParaRPr>
          </a:p>
          <a:p>
            <a:endParaRPr lang="mn-MN" sz="1400" b="1" i="1" dirty="0">
              <a:solidFill>
                <a:schemeClr val="tx2">
                  <a:lumMod val="60000"/>
                  <a:lumOff val="40000"/>
                </a:schemeClr>
              </a:solidFill>
              <a:latin typeface="Arial" panose="020B0604020202020204" pitchFamily="34" charset="0"/>
              <a:cs typeface="Arial" panose="020B0604020202020204" pitchFamily="34" charset="0"/>
            </a:endParaRPr>
          </a:p>
          <a:p>
            <a:r>
              <a:rPr lang="mn-MN" sz="1400" b="1" i="1" dirty="0">
                <a:solidFill>
                  <a:schemeClr val="tx2">
                    <a:lumMod val="60000"/>
                    <a:lumOff val="40000"/>
                  </a:schemeClr>
                </a:solidFill>
                <a:latin typeface="Arial" panose="020B0604020202020204" pitchFamily="34" charset="0"/>
                <a:cs typeface="Arial" panose="020B0604020202020204" pitchFamily="34" charset="0"/>
              </a:rPr>
              <a:t>Нийтийн албанд нийтийн болон хувийн ашиг сонирхлыг зохицуулах, ашиг сонирхлын зөрчлийн тухай хуулийн 2 дугаар бүлэг</a:t>
            </a:r>
            <a:endParaRPr lang="en-US" sz="1400" b="1" i="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51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907080" y="527605"/>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mn-MN" sz="3600" dirty="0">
                <a:solidFill>
                  <a:schemeClr val="accent2">
                    <a:lumMod val="50000"/>
                  </a:schemeClr>
                </a:solidFill>
                <a:latin typeface="Arial" panose="020B0604020202020204" pitchFamily="34" charset="0"/>
              </a:rPr>
              <a:t>Төрийн байгууллагын үүрэг</a:t>
            </a:r>
          </a:p>
        </p:txBody>
      </p:sp>
      <p:sp>
        <p:nvSpPr>
          <p:cNvPr id="25603" name="Rectangle 2"/>
          <p:cNvSpPr>
            <a:spLocks noChangeArrowheads="1"/>
          </p:cNvSpPr>
          <p:nvPr/>
        </p:nvSpPr>
        <p:spPr bwMode="auto">
          <a:xfrm>
            <a:off x="754376" y="1572975"/>
            <a:ext cx="78489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mn-MN" sz="2400" dirty="0">
                <a:solidFill>
                  <a:schemeClr val="accent1">
                    <a:lumMod val="50000"/>
                  </a:schemeClr>
                </a:solidFill>
                <a:latin typeface="Arial" panose="020B0604020202020204" pitchFamily="34" charset="0"/>
              </a:rPr>
              <a:t>Төрийн байгууллагын байрлаж байгаа байранд түүний үйлчилгээг эрхэлдэгээс бусад аж ахуйн нэгж, байгууллага байрлахыг хориглоно.</a:t>
            </a:r>
          </a:p>
          <a:p>
            <a:pPr algn="just" eaLnBrk="1" hangingPunct="1">
              <a:spcBef>
                <a:spcPct val="0"/>
              </a:spcBef>
              <a:buClrTx/>
              <a:buSzTx/>
              <a:buFontTx/>
              <a:buNone/>
            </a:pPr>
            <a:endParaRPr lang="mn-MN" sz="2400" dirty="0">
              <a:solidFill>
                <a:schemeClr val="accent1">
                  <a:lumMod val="50000"/>
                </a:schemeClr>
              </a:solidFill>
              <a:latin typeface="Arial" panose="020B0604020202020204" pitchFamily="34" charset="0"/>
            </a:endParaRPr>
          </a:p>
        </p:txBody>
      </p:sp>
      <p:pic>
        <p:nvPicPr>
          <p:cNvPr id="25604" name="Picture 2" descr="http://www.amjilt.com/wp-content/uploads/2012/05/S73F27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492" y="2987351"/>
            <a:ext cx="5039264" cy="274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1670" y="6483100"/>
            <a:ext cx="2995628" cy="307777"/>
          </a:xfrm>
          <a:prstGeom prst="rect">
            <a:avLst/>
          </a:prstGeom>
        </p:spPr>
        <p:txBody>
          <a:bodyPr wrap="none">
            <a:spAutoFit/>
          </a:bodyPr>
          <a:lstStyle/>
          <a:p>
            <a:pPr algn="r">
              <a:spcBef>
                <a:spcPct val="0"/>
              </a:spcBef>
            </a:pPr>
            <a:r>
              <a:rPr lang="mn-MN" sz="1400" dirty="0">
                <a:solidFill>
                  <a:schemeClr val="accent2">
                    <a:lumMod val="50000"/>
                  </a:schemeClr>
                </a:solidFill>
                <a:latin typeface="Arial" panose="020B0604020202020204" pitchFamily="34" charset="0"/>
              </a:rPr>
              <a:t>Хуулийн 7 дугаар зүйлийн 7.1 дэх</a:t>
            </a:r>
            <a:endParaRPr lang="en-US" sz="1400" dirty="0">
              <a:solidFill>
                <a:schemeClr val="accent2">
                  <a:lumMod val="50000"/>
                </a:schemeClr>
              </a:solidFill>
              <a:latin typeface="Arial" panose="020B0604020202020204" pitchFamily="34" charset="0"/>
            </a:endParaRPr>
          </a:p>
        </p:txBody>
      </p:sp>
    </p:spTree>
    <p:extLst>
      <p:ext uri="{BB962C8B-B14F-4D97-AF65-F5344CB8AC3E}">
        <p14:creationId xmlns:p14="http://schemas.microsoft.com/office/powerpoint/2010/main" val="105643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374900"/>
            <a:ext cx="7514035" cy="305410"/>
          </a:xfrm>
        </p:spPr>
        <p:txBody>
          <a:bodyPr>
            <a:normAutofit fontScale="90000"/>
          </a:bodyPr>
          <a:lstStyle/>
          <a:p>
            <a:pPr algn="ctr"/>
            <a:br>
              <a:rPr lang="mn-MN" sz="2400" b="1" dirty="0">
                <a:latin typeface="Arial" panose="020B0604020202020204" pitchFamily="34" charset="0"/>
                <a:cs typeface="Arial" panose="020B0604020202020204" pitchFamily="34" charset="0"/>
              </a:rPr>
            </a:br>
            <a:r>
              <a:rPr lang="mn-MN" dirty="0">
                <a:solidFill>
                  <a:schemeClr val="accent2">
                    <a:lumMod val="50000"/>
                  </a:schemeClr>
                </a:solidFill>
                <a:latin typeface="Arial" panose="020B0604020202020204" pitchFamily="34" charset="0"/>
                <a:cs typeface="Arial" panose="020B0604020202020204" pitchFamily="34" charset="0"/>
              </a:rPr>
              <a:t>Удирдлагын хүлээх үүрэг</a:t>
            </a:r>
            <a:endParaRPr lang="en-US"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1675022"/>
              </p:ext>
            </p:extLst>
          </p:nvPr>
        </p:nvGraphicFramePr>
        <p:xfrm>
          <a:off x="296260" y="1596540"/>
          <a:ext cx="8551480" cy="4426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32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70" y="608458"/>
            <a:ext cx="6248807" cy="1145288"/>
          </a:xfrm>
        </p:spPr>
        <p:txBody>
          <a:bodyPr>
            <a:normAutofit fontScale="90000"/>
          </a:bodyPr>
          <a:lstStyle/>
          <a:p>
            <a:pPr algn="ctr"/>
            <a:br>
              <a:rPr lang="mn-MN" b="1" dirty="0">
                <a:latin typeface="Arial" panose="020B0604020202020204" pitchFamily="34" charset="0"/>
                <a:cs typeface="Arial" panose="020B0604020202020204" pitchFamily="34" charset="0"/>
              </a:rPr>
            </a:br>
            <a:r>
              <a:rPr lang="mn-MN" b="1" dirty="0">
                <a:solidFill>
                  <a:schemeClr val="accent2">
                    <a:lumMod val="50000"/>
                  </a:schemeClr>
                </a:solidFill>
                <a:latin typeface="Arial" panose="020B0604020202020204" pitchFamily="34" charset="0"/>
                <a:cs typeface="Arial" panose="020B0604020202020204" pitchFamily="34" charset="0"/>
              </a:rPr>
              <a:t>Албан тушаалтан ТА:</a:t>
            </a:r>
            <a:br>
              <a:rPr lang="mn-MN" b="1" dirty="0">
                <a:latin typeface="Arial" panose="020B0604020202020204" pitchFamily="34" charset="0"/>
                <a:cs typeface="Arial" panose="020B0604020202020204" pitchFamily="34" charset="0"/>
              </a:rPr>
            </a:br>
            <a:endParaRPr lang="en-US" b="1" dirty="0">
              <a:solidFill>
                <a:schemeClr val="accent2">
                  <a:lumMod val="50000"/>
                </a:schemeClr>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1708781" y="1867779"/>
            <a:ext cx="3542141" cy="1603403"/>
          </a:xfrm>
        </p:spPr>
        <p:txBody>
          <a:bodyPr>
            <a:normAutofit/>
          </a:bodyPr>
          <a:lstStyle/>
          <a:p>
            <a:endParaRPr lang="mn-MN" sz="844" dirty="0">
              <a:solidFill>
                <a:schemeClr val="accent1">
                  <a:lumMod val="50000"/>
                </a:schemeClr>
              </a:solidFill>
              <a:latin typeface="Arial" panose="020B0604020202020204" pitchFamily="34" charset="0"/>
              <a:cs typeface="Arial" panose="020B0604020202020204" pitchFamily="34" charset="0"/>
            </a:endParaRPr>
          </a:p>
          <a:p>
            <a:pPr algn="ctr">
              <a:buNone/>
            </a:pPr>
            <a:endParaRPr lang="mn-MN" sz="971" b="1" dirty="0">
              <a:latin typeface="Arial" panose="020B0604020202020204" pitchFamily="34" charset="0"/>
              <a:cs typeface="Arial" panose="020B0604020202020204" pitchFamily="34" charset="0"/>
            </a:endParaRPr>
          </a:p>
          <a:p>
            <a:pPr algn="ctr">
              <a:buFont typeface="Arial" panose="020B0604020202020204" pitchFamily="34" charset="0"/>
              <a:buNone/>
            </a:pPr>
            <a:endParaRPr lang="mn-MN" sz="971" b="1" dirty="0">
              <a:latin typeface="Arial" panose="020B0604020202020204" pitchFamily="34" charset="0"/>
              <a:cs typeface="Arial" panose="020B0604020202020204" pitchFamily="34" charset="0"/>
            </a:endParaRPr>
          </a:p>
          <a:p>
            <a:pPr marL="0" indent="0">
              <a:buNone/>
            </a:pPr>
            <a:endParaRPr lang="mn-MN" sz="971" b="1" dirty="0">
              <a:latin typeface="Arial" panose="020B0604020202020204" pitchFamily="34" charset="0"/>
              <a:cs typeface="Arial" panose="020B0604020202020204" pitchFamily="34" charset="0"/>
            </a:endParaRPr>
          </a:p>
          <a:p>
            <a:endParaRPr lang="en-US" sz="1013" dirty="0">
              <a:latin typeface="Arial" panose="020B0604020202020204" pitchFamily="34" charset="0"/>
              <a:cs typeface="Arial" panose="020B0604020202020204" pitchFamily="34" charset="0"/>
            </a:endParaRPr>
          </a:p>
        </p:txBody>
      </p:sp>
      <p:sp>
        <p:nvSpPr>
          <p:cNvPr id="5" name="Left Arrow 4"/>
          <p:cNvSpPr/>
          <p:nvPr/>
        </p:nvSpPr>
        <p:spPr>
          <a:xfrm rot="19627687">
            <a:off x="3430133" y="3731142"/>
            <a:ext cx="1026426" cy="521787"/>
          </a:xfrm>
          <a:prstGeom prst="leftArrow">
            <a:avLst>
              <a:gd name="adj1" fmla="val 57005"/>
              <a:gd name="adj2" fmla="val 638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n-MN" sz="760" dirty="0"/>
              <a:t>БИЧГЭЭР</a:t>
            </a:r>
            <a:endParaRPr lang="en-US" sz="760" dirty="0"/>
          </a:p>
        </p:txBody>
      </p:sp>
      <p:sp>
        <p:nvSpPr>
          <p:cNvPr id="6" name="Content Placeholder 2"/>
          <p:cNvSpPr txBox="1">
            <a:spLocks/>
          </p:cNvSpPr>
          <p:nvPr/>
        </p:nvSpPr>
        <p:spPr>
          <a:xfrm>
            <a:off x="4915587" y="1138426"/>
            <a:ext cx="2748691" cy="3550391"/>
          </a:xfrm>
          <a:prstGeom prst="rect">
            <a:avLst/>
          </a:prstGeom>
        </p:spPr>
        <p:txBody>
          <a:bodyPr vert="horz" lIns="38576" tIns="19289" rIns="38576" bIns="19289"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endParaRPr lang="mn-MN" sz="1069" dirty="0">
              <a:solidFill>
                <a:schemeClr val="accent1">
                  <a:lumMod val="50000"/>
                </a:schemeClr>
              </a:solidFill>
              <a:latin typeface="Arial" panose="020B0604020202020204" pitchFamily="34" charset="0"/>
              <a:cs typeface="Arial" panose="020B0604020202020204" pitchFamily="34" charset="0"/>
            </a:endParaRPr>
          </a:p>
          <a:p>
            <a:pPr algn="r">
              <a:buFont typeface="Arial" panose="020B0604020202020204" pitchFamily="34" charset="0"/>
              <a:buNone/>
            </a:pPr>
            <a:endParaRPr lang="mn-MN" sz="675" b="1" dirty="0">
              <a:latin typeface="Arial" panose="020B0604020202020204" pitchFamily="34" charset="0"/>
              <a:cs typeface="Arial" panose="020B0604020202020204" pitchFamily="34" charset="0"/>
            </a:endParaRPr>
          </a:p>
          <a:p>
            <a:pPr algn="r">
              <a:buFont typeface="Arial" panose="020B0604020202020204" pitchFamily="34" charset="0"/>
              <a:buNone/>
            </a:pPr>
            <a:endParaRPr lang="mn-MN" sz="675" b="1" dirty="0">
              <a:latin typeface="Arial" panose="020B0604020202020204" pitchFamily="34" charset="0"/>
              <a:cs typeface="Arial" panose="020B0604020202020204" pitchFamily="34" charset="0"/>
            </a:endParaRPr>
          </a:p>
        </p:txBody>
      </p:sp>
      <p:sp>
        <p:nvSpPr>
          <p:cNvPr id="8" name="Rectangle 7"/>
          <p:cNvSpPr/>
          <p:nvPr/>
        </p:nvSpPr>
        <p:spPr>
          <a:xfrm>
            <a:off x="1623032" y="4478262"/>
            <a:ext cx="3321334" cy="923330"/>
          </a:xfrm>
          <a:prstGeom prst="rect">
            <a:avLst/>
          </a:prstGeom>
        </p:spPr>
        <p:txBody>
          <a:bodyPr wrap="square">
            <a:spAutoFit/>
          </a:bodyPr>
          <a:lstStyle/>
          <a:p>
            <a:r>
              <a:rPr lang="mn-MN" sz="1050"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  </a:t>
            </a:r>
            <a:r>
              <a:rPr lang="mn-MN" dirty="0">
                <a:solidFill>
                  <a:schemeClr val="accent2">
                    <a:lumMod val="50000"/>
                  </a:schemeClr>
                </a:solidFill>
                <a:latin typeface="Arial" panose="020B0604020202020204" pitchFamily="34" charset="0"/>
                <a:cs typeface="Arial" panose="020B0604020202020204" pitchFamily="34" charset="0"/>
              </a:rPr>
              <a:t>эрх бүхий байгууллага	 </a:t>
            </a:r>
          </a:p>
          <a:p>
            <a:r>
              <a:rPr lang="mn-MN" dirty="0">
                <a:solidFill>
                  <a:schemeClr val="accent2">
                    <a:lumMod val="50000"/>
                  </a:schemeClr>
                </a:solidFill>
                <a:latin typeface="Arial" panose="020B0604020202020204" pitchFamily="34" charset="0"/>
                <a:cs typeface="Arial" panose="020B0604020202020204" pitchFamily="34" charset="0"/>
              </a:rPr>
              <a:t>- удирдах албан тушаалтан</a:t>
            </a:r>
            <a:br>
              <a:rPr lang="mn-MN" dirty="0">
                <a:solidFill>
                  <a:schemeClr val="accent2">
                    <a:lumMod val="50000"/>
                  </a:schemeClr>
                </a:solidFill>
                <a:latin typeface="Arial" panose="020B0604020202020204" pitchFamily="34" charset="0"/>
                <a:cs typeface="Arial" panose="020B0604020202020204" pitchFamily="34" charset="0"/>
              </a:rPr>
            </a:br>
            <a:r>
              <a:rPr lang="mn-MN" dirty="0">
                <a:solidFill>
                  <a:schemeClr val="accent2">
                    <a:lumMod val="50000"/>
                  </a:schemeClr>
                </a:solidFill>
                <a:latin typeface="Arial" panose="020B0604020202020204" pitchFamily="34" charset="0"/>
                <a:cs typeface="Arial" panose="020B0604020202020204" pitchFamily="34" charset="0"/>
              </a:rPr>
              <a:t>                   	</a:t>
            </a:r>
          </a:p>
        </p:txBody>
      </p:sp>
      <p:graphicFrame>
        <p:nvGraphicFramePr>
          <p:cNvPr id="3" name="Diagram 2"/>
          <p:cNvGraphicFramePr/>
          <p:nvPr>
            <p:extLst>
              <p:ext uri="{D42A27DB-BD31-4B8C-83A1-F6EECF244321}">
                <p14:modId xmlns:p14="http://schemas.microsoft.com/office/powerpoint/2010/main" val="1106924503"/>
              </p:ext>
            </p:extLst>
          </p:nvPr>
        </p:nvGraphicFramePr>
        <p:xfrm>
          <a:off x="4969663" y="1993315"/>
          <a:ext cx="2694614" cy="3206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888216567"/>
              </p:ext>
            </p:extLst>
          </p:nvPr>
        </p:nvGraphicFramePr>
        <p:xfrm>
          <a:off x="1708782" y="1993315"/>
          <a:ext cx="3100976" cy="14778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19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17887E-CEFB-4F76-8A22-9A677595AA1F}"/>
              </a:ext>
            </a:extLst>
          </p:cNvPr>
          <p:cNvSpPr>
            <a:spLocks noGrp="1"/>
          </p:cNvSpPr>
          <p:nvPr>
            <p:ph type="body" idx="1"/>
          </p:nvPr>
        </p:nvSpPr>
        <p:spPr>
          <a:xfrm>
            <a:off x="754372" y="222195"/>
            <a:ext cx="3206807" cy="916230"/>
          </a:xfrm>
        </p:spPr>
        <p:txBody>
          <a:bodyPr/>
          <a:lstStyle/>
          <a:p>
            <a:pPr algn="ctr"/>
            <a:r>
              <a:rPr lang="mn-MN" dirty="0">
                <a:latin typeface="Arial" panose="020B0604020202020204" pitchFamily="34" charset="0"/>
                <a:cs typeface="Arial" panose="020B0604020202020204" pitchFamily="34" charset="0"/>
              </a:rPr>
              <a:t>Хориглосон</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1731D77-CC24-4A72-BF73-CAF08472FCAA}"/>
              </a:ext>
            </a:extLst>
          </p:cNvPr>
          <p:cNvSpPr>
            <a:spLocks noGrp="1"/>
          </p:cNvSpPr>
          <p:nvPr>
            <p:ph sz="half" idx="2"/>
          </p:nvPr>
        </p:nvSpPr>
        <p:spPr>
          <a:xfrm>
            <a:off x="754373" y="1291130"/>
            <a:ext cx="3970331" cy="1985164"/>
          </a:xfrm>
        </p:spPr>
        <p:txBody>
          <a:bodyPr>
            <a:noAutofit/>
          </a:bodyPr>
          <a:lstStyle/>
          <a:p>
            <a:pPr lvl="0">
              <a:buFont typeface="Wingdings" pitchFamily="2" charset="2"/>
              <a:buChar char="v"/>
            </a:pPr>
            <a:r>
              <a:rPr lang="mn-MN" sz="2000" dirty="0">
                <a:solidFill>
                  <a:schemeClr val="tx1"/>
                </a:solidFill>
                <a:latin typeface="Arial" panose="020B0604020202020204" pitchFamily="34" charset="0"/>
                <a:cs typeface="Arial" panose="020B0604020202020204" pitchFamily="34" charset="0"/>
              </a:rPr>
              <a:t>Албаны мэдээллийг ашиглахтай холбогдсон </a:t>
            </a:r>
            <a:r>
              <a:rPr lang="mn-MN" sz="2000" dirty="0">
                <a:solidFill>
                  <a:srgbClr val="C00000"/>
                </a:solidFill>
                <a:latin typeface="Arial" panose="020B0604020202020204" pitchFamily="34" charset="0"/>
                <a:cs typeface="Arial" panose="020B0604020202020204" pitchFamily="34" charset="0"/>
              </a:rPr>
              <a:t>;</a:t>
            </a:r>
            <a:endParaRPr lang="en-US" sz="2000" dirty="0">
              <a:solidFill>
                <a:srgbClr val="C00000"/>
              </a:solidFill>
              <a:latin typeface="Arial" panose="020B0604020202020204" pitchFamily="34" charset="0"/>
              <a:cs typeface="Arial" panose="020B0604020202020204" pitchFamily="34" charset="0"/>
            </a:endParaRPr>
          </a:p>
          <a:p>
            <a:pPr lvl="0">
              <a:buFont typeface="Wingdings" pitchFamily="2" charset="2"/>
              <a:buChar char="v"/>
            </a:pPr>
            <a:r>
              <a:rPr lang="mn-MN" sz="2000" dirty="0">
                <a:solidFill>
                  <a:schemeClr val="tx1"/>
                </a:solidFill>
                <a:latin typeface="Arial" panose="020B0604020202020204" pitchFamily="34" charset="0"/>
                <a:cs typeface="Arial" panose="020B0604020202020204" pitchFamily="34" charset="0"/>
              </a:rPr>
              <a:t>Шийдвэр гаргахад нөлөөлөхийг;</a:t>
            </a:r>
            <a:endParaRPr lang="en-US" sz="2000" dirty="0">
              <a:solidFill>
                <a:schemeClr val="tx1"/>
              </a:solidFill>
              <a:latin typeface="Arial" panose="020B0604020202020204" pitchFamily="34" charset="0"/>
              <a:cs typeface="Arial" panose="020B0604020202020204" pitchFamily="34" charset="0"/>
            </a:endParaRPr>
          </a:p>
          <a:p>
            <a:pPr lvl="0">
              <a:buFont typeface="Wingdings" pitchFamily="2" charset="2"/>
              <a:buChar char="v"/>
            </a:pPr>
            <a:r>
              <a:rPr lang="mn-MN" sz="2000" dirty="0">
                <a:solidFill>
                  <a:schemeClr val="tx1"/>
                </a:solidFill>
                <a:latin typeface="Arial" panose="020B0604020202020204" pitchFamily="34" charset="0"/>
                <a:cs typeface="Arial" panose="020B0604020202020204" pitchFamily="34" charset="0"/>
              </a:rPr>
              <a:t>Аж ахуйн үйл ажиллагаа эрхлэхтэй холбогдсон;</a:t>
            </a:r>
            <a:endParaRPr lang="en-US" sz="2000" dirty="0">
              <a:solidFill>
                <a:schemeClr val="tx1"/>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E44316C7-2366-4FC8-9131-C0B16E1B56B7}"/>
              </a:ext>
            </a:extLst>
          </p:cNvPr>
          <p:cNvSpPr>
            <a:spLocks noGrp="1"/>
          </p:cNvSpPr>
          <p:nvPr>
            <p:ph type="body" sz="quarter" idx="3"/>
          </p:nvPr>
        </p:nvSpPr>
        <p:spPr>
          <a:xfrm>
            <a:off x="4877410" y="222195"/>
            <a:ext cx="3664920" cy="916230"/>
          </a:xfrm>
        </p:spPr>
        <p:txBody>
          <a:bodyPr/>
          <a:lstStyle/>
          <a:p>
            <a:pPr algn="ctr"/>
            <a:r>
              <a:rPr lang="mn-MN" dirty="0">
                <a:latin typeface="Arial" panose="020B0604020202020204" pitchFamily="34" charset="0"/>
                <a:cs typeface="Arial" panose="020B0604020202020204" pitchFamily="34" charset="0"/>
              </a:rPr>
              <a:t>Хязгаарлалт </a:t>
            </a:r>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51CB43BA-4586-4AB0-8FDF-18C8387C8AE2}"/>
              </a:ext>
            </a:extLst>
          </p:cNvPr>
          <p:cNvSpPr>
            <a:spLocks noGrp="1"/>
          </p:cNvSpPr>
          <p:nvPr>
            <p:ph sz="quarter" idx="4"/>
          </p:nvPr>
        </p:nvSpPr>
        <p:spPr>
          <a:xfrm>
            <a:off x="4724705" y="1291130"/>
            <a:ext cx="4275740" cy="3798583"/>
          </a:xfrm>
        </p:spPr>
        <p:txBody>
          <a:bodyPr>
            <a:normAutofit/>
          </a:bodyPr>
          <a:lstStyle/>
          <a:p>
            <a:pPr lvl="0">
              <a:buFont typeface="Wingdings" pitchFamily="2" charset="2"/>
              <a:buChar char="v"/>
            </a:pPr>
            <a:r>
              <a:rPr lang="mn-MN" sz="2000" dirty="0">
                <a:solidFill>
                  <a:prstClr val="black"/>
                </a:solidFill>
                <a:latin typeface="Arial" panose="020B0604020202020204" pitchFamily="34" charset="0"/>
                <a:ea typeface="STXingkai" panose="020B0503020204020204" pitchFamily="2" charset="-122"/>
                <a:cs typeface="Arial" panose="020B0604020202020204" pitchFamily="34" charset="0"/>
              </a:rPr>
              <a:t>Сурталчилгаатай холбогдсон</a:t>
            </a:r>
          </a:p>
          <a:p>
            <a:pPr lvl="0">
              <a:buFont typeface="Wingdings" pitchFamily="2" charset="2"/>
              <a:buChar char="v"/>
            </a:pPr>
            <a:r>
              <a:rPr lang="mn-MN" sz="2000" dirty="0">
                <a:solidFill>
                  <a:prstClr val="black"/>
                </a:solidFill>
                <a:latin typeface="Arial" panose="020B0604020202020204" pitchFamily="34" charset="0"/>
                <a:ea typeface="STXingkai" panose="020B0503020204020204" pitchFamily="2" charset="-122"/>
                <a:cs typeface="Arial" panose="020B0604020202020204" pitchFamily="34" charset="0"/>
              </a:rPr>
              <a:t>Төлөөлөлтэй холбогдсон </a:t>
            </a:r>
          </a:p>
          <a:p>
            <a:pPr lvl="0">
              <a:buFont typeface="Wingdings" pitchFamily="2" charset="2"/>
              <a:buChar char="v"/>
            </a:pPr>
            <a:r>
              <a:rPr lang="mn-MN" sz="2000" dirty="0">
                <a:solidFill>
                  <a:prstClr val="black"/>
                </a:solidFill>
                <a:latin typeface="Arial" panose="020B0604020202020204" pitchFamily="34" charset="0"/>
                <a:ea typeface="STXingkai" panose="020B0503020204020204" pitchFamily="2" charset="-122"/>
                <a:cs typeface="Arial" panose="020B0604020202020204" pitchFamily="34" charset="0"/>
              </a:rPr>
              <a:t>Төлбөр авахтай холбогдсон </a:t>
            </a:r>
          </a:p>
          <a:p>
            <a:pPr lvl="0">
              <a:buFont typeface="Wingdings" pitchFamily="2" charset="2"/>
              <a:buChar char="v"/>
            </a:pPr>
            <a:r>
              <a:rPr lang="mn-MN" sz="2000" dirty="0">
                <a:solidFill>
                  <a:prstClr val="black"/>
                </a:solidFill>
                <a:latin typeface="Arial" panose="020B0604020202020204" pitchFamily="34" charset="0"/>
                <a:ea typeface="STXingkai" panose="020B0503020204020204" pitchFamily="2" charset="-122"/>
                <a:cs typeface="Arial" panose="020B0604020202020204" pitchFamily="34" charset="0"/>
              </a:rPr>
              <a:t>Бэлэг авахтай холбогдсон </a:t>
            </a:r>
          </a:p>
          <a:p>
            <a:pPr lvl="0">
              <a:buFont typeface="Wingdings" pitchFamily="2" charset="2"/>
              <a:buChar char="v"/>
            </a:pPr>
            <a:r>
              <a:rPr lang="mn-MN" sz="2000" dirty="0">
                <a:solidFill>
                  <a:prstClr val="black"/>
                </a:solidFill>
                <a:latin typeface="Arial" panose="020B0604020202020204" pitchFamily="34" charset="0"/>
                <a:ea typeface="STXingkai" panose="020B0503020204020204" pitchFamily="2" charset="-122"/>
                <a:cs typeface="Arial" panose="020B0604020202020204" pitchFamily="34" charset="0"/>
              </a:rPr>
              <a:t>Хандив авахтай холбогдсон </a:t>
            </a:r>
          </a:p>
          <a:p>
            <a:pPr lvl="0">
              <a:buFont typeface="Wingdings" pitchFamily="2" charset="2"/>
              <a:buChar char="v"/>
            </a:pPr>
            <a:r>
              <a:rPr lang="mn-MN" sz="2000" dirty="0">
                <a:solidFill>
                  <a:prstClr val="black"/>
                </a:solidFill>
                <a:latin typeface="Arial" panose="020B0604020202020204" pitchFamily="34" charset="0"/>
                <a:ea typeface="STXingkai" panose="020B0503020204020204" pitchFamily="2" charset="-122"/>
                <a:cs typeface="Arial" panose="020B0604020202020204" pitchFamily="34" charset="0"/>
              </a:rPr>
              <a:t>Давхар ажил эрхлэхтэй холбогдсон </a:t>
            </a:r>
          </a:p>
          <a:p>
            <a:pPr lvl="0">
              <a:buFont typeface="Wingdings" pitchFamily="2" charset="2"/>
              <a:buChar char="v"/>
            </a:pPr>
            <a:r>
              <a:rPr lang="mn-MN" sz="2000" dirty="0">
                <a:solidFill>
                  <a:prstClr val="black"/>
                </a:solidFill>
                <a:latin typeface="Arial" panose="020B0604020202020204" pitchFamily="34" charset="0"/>
                <a:ea typeface="STXingkai" panose="020B0503020204020204" pitchFamily="2" charset="-122"/>
                <a:cs typeface="Arial" panose="020B0604020202020204" pitchFamily="34" charset="0"/>
              </a:rPr>
              <a:t>Албан тушаалаас чөлөөлөгдсөний дараахь</a:t>
            </a:r>
            <a:endParaRPr lang="en-US" sz="20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9A66BC8-040B-451D-8ACD-C7A893E9CC48}"/>
              </a:ext>
            </a:extLst>
          </p:cNvPr>
          <p:cNvSpPr/>
          <p:nvPr/>
        </p:nvSpPr>
        <p:spPr>
          <a:xfrm>
            <a:off x="1059785" y="5414165"/>
            <a:ext cx="7329839" cy="830997"/>
          </a:xfrm>
          <a:prstGeom prst="rect">
            <a:avLst/>
          </a:prstGeom>
        </p:spPr>
        <p:txBody>
          <a:bodyPr wrap="square">
            <a:spAutoFit/>
          </a:bodyPr>
          <a:lstStyle/>
          <a:p>
            <a:pPr lvl="0" algn="ctr"/>
            <a:r>
              <a:rPr lang="mn-MN" sz="2400" dirty="0">
                <a:solidFill>
                  <a:prstClr val="black"/>
                </a:solidFill>
                <a:latin typeface="Arial" panose="020B0604020202020204" pitchFamily="34" charset="0"/>
                <a:ea typeface="STXingkai" panose="020B0503020204020204" pitchFamily="2" charset="-122"/>
                <a:cs typeface="Arial" panose="020B0604020202020204" pitchFamily="34" charset="0"/>
              </a:rPr>
              <a:t>Албан үүргээ гүйцэтгэхтэй холбогдсон </a:t>
            </a:r>
            <a:r>
              <a:rPr lang="mn-MN" sz="2400" dirty="0">
                <a:solidFill>
                  <a:srgbClr val="C00000"/>
                </a:solidFill>
                <a:latin typeface="Arial" panose="020B0604020202020204" pitchFamily="34" charset="0"/>
                <a:ea typeface="STXingkai" panose="020B0503020204020204" pitchFamily="2" charset="-122"/>
                <a:cs typeface="Arial" panose="020B0604020202020204" pitchFamily="34" charset="0"/>
              </a:rPr>
              <a:t>хориглолт,</a:t>
            </a:r>
            <a:r>
              <a:rPr lang="mn-MN" sz="2400" dirty="0">
                <a:solidFill>
                  <a:prstClr val="black"/>
                </a:solidFill>
                <a:latin typeface="Arial" panose="020B0604020202020204" pitchFamily="34" charset="0"/>
                <a:ea typeface="STXingkai" panose="020B0503020204020204" pitchFamily="2" charset="-122"/>
                <a:cs typeface="Arial" panose="020B0604020202020204" pitchFamily="34" charset="0"/>
              </a:rPr>
              <a:t> </a:t>
            </a:r>
            <a:r>
              <a:rPr lang="mn-MN" sz="2400" dirty="0">
                <a:solidFill>
                  <a:srgbClr val="0070C0"/>
                </a:solidFill>
                <a:latin typeface="Arial" panose="020B0604020202020204" pitchFamily="34" charset="0"/>
                <a:ea typeface="STXingkai" panose="020B0503020204020204" pitchFamily="2" charset="-122"/>
                <a:cs typeface="Arial" panose="020B0604020202020204" pitchFamily="34" charset="0"/>
              </a:rPr>
              <a:t>хязгаарлалт;</a:t>
            </a:r>
            <a:endParaRPr lang="en-US" sz="2400" dirty="0">
              <a:solidFill>
                <a:srgbClr val="0070C0"/>
              </a:solidFill>
              <a:latin typeface="Arial" panose="020B0604020202020204" pitchFamily="34" charset="0"/>
              <a:ea typeface="STXingkai" panose="020B0503020204020204" pitchFamily="2" charset="-122"/>
              <a:cs typeface="Arial" panose="020B0604020202020204" pitchFamily="34" charset="0"/>
            </a:endParaRPr>
          </a:p>
        </p:txBody>
      </p:sp>
    </p:spTree>
    <p:extLst>
      <p:ext uri="{BB962C8B-B14F-4D97-AF65-F5344CB8AC3E}">
        <p14:creationId xmlns:p14="http://schemas.microsoft.com/office/powerpoint/2010/main" val="420728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III</a:t>
            </a:r>
            <a:r>
              <a:rPr lang="mn-MN" dirty="0">
                <a:latin typeface="Arial" panose="020B0604020202020204" pitchFamily="34" charset="0"/>
                <a:cs typeface="Arial" panose="020B0604020202020204" pitchFamily="34" charset="0"/>
              </a:rPr>
              <a:t> ХЭСЭГ</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1823310" y="2818180"/>
            <a:ext cx="6640095" cy="1985165"/>
          </a:xfrm>
        </p:spPr>
        <p:txBody>
          <a:bodyPr>
            <a:noAutofit/>
          </a:bodyPr>
          <a:lstStyle/>
          <a:p>
            <a:r>
              <a:rPr lang="mn-MN" sz="3600" dirty="0">
                <a:latin typeface="Arial" panose="020B0604020202020204" pitchFamily="34" charset="0"/>
                <a:cs typeface="Arial" panose="020B0604020202020204" pitchFamily="34" charset="0"/>
              </a:rPr>
              <a:t>Авлига, ашиг сонирхолын зөрчлийн талаарх кейс</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2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1596540"/>
            <a:ext cx="6589199" cy="1280890"/>
          </a:xfrm>
        </p:spPr>
        <p:txBody>
          <a:bodyPr/>
          <a:lstStyle/>
          <a:p>
            <a:r>
              <a:rPr lang="mn-MN" dirty="0">
                <a:latin typeface="Arial" panose="020B0604020202020204" pitchFamily="34" charset="0"/>
                <a:cs typeface="Arial" panose="020B0604020202020204" pitchFamily="34" charset="0"/>
              </a:rPr>
              <a:t>СЭДЭВ</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42415" y="3276294"/>
            <a:ext cx="6591985" cy="2634927"/>
          </a:xfrm>
        </p:spPr>
        <p:txBody>
          <a:bodyPr/>
          <a:lstStyle/>
          <a:p>
            <a:r>
              <a:rPr lang="mn-MN" dirty="0">
                <a:latin typeface="Arial" panose="020B0604020202020204" pitchFamily="34" charset="0"/>
                <a:cs typeface="Arial" panose="020B0604020202020204" pitchFamily="34" charset="0"/>
              </a:rPr>
              <a:t>Авлига гэж юу вэ?</a:t>
            </a:r>
          </a:p>
          <a:p>
            <a:r>
              <a:rPr lang="mn-MN" dirty="0">
                <a:latin typeface="Arial" panose="020B0604020202020204" pitchFamily="34" charset="0"/>
                <a:cs typeface="Arial" panose="020B0604020202020204" pitchFamily="34" charset="0"/>
              </a:rPr>
              <a:t>Ашиг сонирхолын зөрчил гэж юу вэ?</a:t>
            </a:r>
          </a:p>
          <a:p>
            <a:r>
              <a:rPr lang="mn-MN" dirty="0">
                <a:latin typeface="Arial" panose="020B0604020202020204" pitchFamily="34" charset="0"/>
                <a:cs typeface="Arial" panose="020B0604020202020204" pitchFamily="34" charset="0"/>
              </a:rPr>
              <a:t>Авлига, ашиг сонирхолын зөрчлийн талаарх кейс</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493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үү&amp;rcy;&amp;ecy;&amp;g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70" y="276084"/>
            <a:ext cx="3222829" cy="25127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25" y="3581705"/>
            <a:ext cx="1965393" cy="1862252"/>
          </a:xfrm>
          <a:prstGeom prst="rect">
            <a:avLst/>
          </a:prstGeom>
        </p:spPr>
      </p:pic>
      <p:sp>
        <p:nvSpPr>
          <p:cNvPr id="4" name="TextBox 3"/>
          <p:cNvSpPr txBox="1"/>
          <p:nvPr/>
        </p:nvSpPr>
        <p:spPr>
          <a:xfrm>
            <a:off x="4686528" y="451476"/>
            <a:ext cx="3588567" cy="923330"/>
          </a:xfrm>
          <a:prstGeom prst="rect">
            <a:avLst/>
          </a:prstGeom>
          <a:noFill/>
        </p:spPr>
        <p:txBody>
          <a:bodyPr wrap="square" rtlCol="0">
            <a:spAutoFit/>
          </a:bodyPr>
          <a:lstStyle/>
          <a:p>
            <a:pPr algn="ctr"/>
            <a:r>
              <a:rPr lang="mn-MN" b="1" dirty="0">
                <a:solidFill>
                  <a:schemeClr val="accent2">
                    <a:lumMod val="75000"/>
                  </a:schemeClr>
                </a:solidFill>
                <a:latin typeface="Arial" panose="020B0604020202020204" pitchFamily="34" charset="0"/>
                <a:cs typeface="Arial" panose="020B0604020202020204" pitchFamily="34" charset="0"/>
              </a:rPr>
              <a:t>Албаны мэдээллийг ашиглахтай холбогдсон хязгаарлалт</a:t>
            </a:r>
            <a:endParaRPr lang="en-US"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3846650" y="1108419"/>
            <a:ext cx="4428445" cy="1431161"/>
          </a:xfrm>
          <a:prstGeom prst="rect">
            <a:avLst/>
          </a:prstGeom>
          <a:noFill/>
        </p:spPr>
        <p:txBody>
          <a:bodyPr wrap="square" rtlCol="0">
            <a:spAutoFit/>
          </a:bodyPr>
          <a:lstStyle/>
          <a:p>
            <a:pPr algn="just"/>
            <a:endParaRPr lang="mn-MN" sz="1350" b="1" dirty="0">
              <a:solidFill>
                <a:schemeClr val="tx2">
                  <a:lumMod val="60000"/>
                  <a:lumOff val="40000"/>
                </a:schemeClr>
              </a:solidFill>
              <a:latin typeface="Arial" panose="020B0604020202020204" pitchFamily="34" charset="0"/>
              <a:cs typeface="Arial" panose="020B0604020202020204" pitchFamily="34" charset="0"/>
            </a:endParaRPr>
          </a:p>
          <a:p>
            <a:pPr algn="just"/>
            <a:endParaRPr lang="mn-MN" sz="1350" b="1" dirty="0">
              <a:solidFill>
                <a:schemeClr val="tx2">
                  <a:lumMod val="60000"/>
                  <a:lumOff val="40000"/>
                </a:schemeClr>
              </a:solidFill>
              <a:latin typeface="Arial" panose="020B0604020202020204" pitchFamily="34" charset="0"/>
              <a:cs typeface="Arial" panose="020B0604020202020204" pitchFamily="34" charset="0"/>
            </a:endParaRPr>
          </a:p>
          <a:p>
            <a:pPr algn="just"/>
            <a:r>
              <a:rPr lang="mn-MN" sz="1500" b="1" dirty="0">
                <a:solidFill>
                  <a:schemeClr val="accent2">
                    <a:lumMod val="50000"/>
                  </a:schemeClr>
                </a:solidFill>
                <a:latin typeface="Arial" panose="020B0604020202020204" pitchFamily="34" charset="0"/>
                <a:cs typeface="Arial" panose="020B0604020202020204" pitchFamily="34" charset="0"/>
              </a:rPr>
              <a:t>Цагдаагийн албан хаагч  харьяалах дүүрэгт үйл ажиллагаа  явуулж байгаа цэнгээний газруудад хийгдэх гэнэтийн арга хэмжээний талаар урьдчилан мэдэгдэж байгаа</a:t>
            </a:r>
            <a:endParaRPr lang="en-US" sz="1500" b="1"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448965" y="3721467"/>
            <a:ext cx="4886560" cy="2862322"/>
          </a:xfrm>
          <a:prstGeom prst="rect">
            <a:avLst/>
          </a:prstGeom>
          <a:noFill/>
        </p:spPr>
        <p:txBody>
          <a:bodyPr wrap="square" rtlCol="0">
            <a:spAutoFit/>
          </a:bodyPr>
          <a:lstStyle/>
          <a:p>
            <a:pPr algn="just"/>
            <a:r>
              <a:rPr lang="mn-MN" sz="1500" b="1" dirty="0">
                <a:solidFill>
                  <a:schemeClr val="accent2">
                    <a:lumMod val="50000"/>
                  </a:schemeClr>
                </a:solidFill>
                <a:latin typeface="Arial" panose="020B0604020202020204" pitchFamily="34" charset="0"/>
                <a:cs typeface="Arial" panose="020B0604020202020204" pitchFamily="34" charset="0"/>
              </a:rPr>
              <a:t>Сумын ЕБС-ийн захирал Л төрсөн дүү Н-ийг сонгон шалгаруулалтгүйгээр тус сургуулийн бага ангийн багшаар томилон ажилуулсан байна. Мөн томилон ажилуулах хугацаанд Н-ийг Хятад улсад мэргэжил дээшлүүлэх сургалтад хамруулан, жилд 2 удаа шагнаж урамшуулсан талаар гомдол ирүүлсэн нь баримтаар илэрсэн байна. энэ нь албан тушаалтан албан үүргээ гүйцэтгэхдээ өөртэй нь хамаарал бүхий этгээдийн хувийн ашиг сонирхлыг хөндсөн захиргааны акт гаргах үйл ажиллагаа явуулахыг хориглосон үйлдэл юм. </a:t>
            </a:r>
            <a:endParaRPr lang="en-US" sz="1500" b="1"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907080" y="2798137"/>
            <a:ext cx="4184024" cy="923330"/>
          </a:xfrm>
          <a:prstGeom prst="rect">
            <a:avLst/>
          </a:prstGeom>
          <a:noFill/>
        </p:spPr>
        <p:txBody>
          <a:bodyPr wrap="square" rtlCol="0">
            <a:spAutoFit/>
          </a:bodyPr>
          <a:lstStyle/>
          <a:p>
            <a:pPr algn="ctr"/>
            <a:r>
              <a:rPr lang="mn-MN" b="1" dirty="0">
                <a:solidFill>
                  <a:schemeClr val="accent2">
                    <a:lumMod val="75000"/>
                  </a:schemeClr>
                </a:solidFill>
                <a:latin typeface="Arial" panose="020B0604020202020204" pitchFamily="34" charset="0"/>
                <a:cs typeface="Arial" panose="020B0604020202020204" pitchFamily="34" charset="0"/>
              </a:rPr>
              <a:t>Албан үүргээ гүйцэтгэхтэй холбогдсон хориглолт, хязгаарлалт</a:t>
            </a:r>
            <a:endParaRPr lang="en-US"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113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8720" y="811419"/>
            <a:ext cx="5039265" cy="954107"/>
          </a:xfrm>
          <a:prstGeom prst="rect">
            <a:avLst/>
          </a:prstGeom>
          <a:noFill/>
        </p:spPr>
        <p:txBody>
          <a:bodyPr wrap="square" rtlCol="0">
            <a:spAutoFit/>
          </a:bodyPr>
          <a:lstStyle/>
          <a:p>
            <a:pPr algn="ctr"/>
            <a:r>
              <a:rPr lang="mn-MN" sz="2800" b="1" dirty="0">
                <a:solidFill>
                  <a:schemeClr val="accent2">
                    <a:lumMod val="75000"/>
                  </a:schemeClr>
                </a:solidFill>
                <a:latin typeface="Arial" panose="020B0604020202020204" pitchFamily="34" charset="0"/>
                <a:cs typeface="Arial" panose="020B0604020202020204" pitchFamily="34" charset="0"/>
              </a:rPr>
              <a:t>Шийдвэр гаргахад нөлөөлөхийг хориглох </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59785" y="2207360"/>
            <a:ext cx="7024430" cy="2354491"/>
          </a:xfrm>
          <a:prstGeom prst="rect">
            <a:avLst/>
          </a:prstGeom>
          <a:noFill/>
        </p:spPr>
        <p:txBody>
          <a:bodyPr wrap="square" rtlCol="0">
            <a:spAutoFit/>
          </a:bodyPr>
          <a:lstStyle/>
          <a:p>
            <a:pPr algn="just"/>
            <a:r>
              <a:rPr lang="mn-MN" sz="2100" b="1" dirty="0">
                <a:solidFill>
                  <a:schemeClr val="accent2">
                    <a:lumMod val="50000"/>
                  </a:schemeClr>
                </a:solidFill>
                <a:latin typeface="Arial" panose="020B0604020202020204" pitchFamily="34" charset="0"/>
                <a:cs typeface="Arial" panose="020B0604020202020204" pitchFamily="34" charset="0"/>
              </a:rPr>
              <a:t>......сургууль энэ хичээлийн жилд нэгдүгээр ангийн 40-60 хүүхэдтэй 6 бүлэг хичээллэхээс  БСШУСЯ-наас тухайн хүүхдийг элсүүлэх цохолттой ирсэн 41 хүүхэд байсан. Энэ үйлдэл эрхлэгчийн хууль тогтоомжийн хүрээнд ажиллаж бие даан шийдвэр гаргах үйл ажиллагаанд хөндлөнгөөс нөлөөлж буй үйлдэл тул зөрчил гэж үзнэ.</a:t>
            </a:r>
            <a:endParaRPr lang="en-US" sz="2100"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614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1425" y="505331"/>
            <a:ext cx="5344675" cy="954107"/>
          </a:xfrm>
          <a:prstGeom prst="rect">
            <a:avLst/>
          </a:prstGeom>
          <a:noFill/>
        </p:spPr>
        <p:txBody>
          <a:bodyPr wrap="square" rtlCol="0">
            <a:spAutoFit/>
          </a:bodyPr>
          <a:lstStyle/>
          <a:p>
            <a:pPr algn="ctr"/>
            <a:r>
              <a:rPr lang="mn-MN" sz="2800" b="1" dirty="0">
                <a:solidFill>
                  <a:schemeClr val="accent2">
                    <a:lumMod val="75000"/>
                  </a:schemeClr>
                </a:solidFill>
                <a:latin typeface="Arial" panose="020B0604020202020204" pitchFamily="34" charset="0"/>
                <a:cs typeface="Arial" panose="020B0604020202020204" pitchFamily="34" charset="0"/>
              </a:rPr>
              <a:t>Бэлэг авахтай холбогдсон хязгаарлалт </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pic>
        <p:nvPicPr>
          <p:cNvPr id="9218" name="Picture 2" descr="http://stat.gogo.mn/blog/6/64006/altansarnai_b/bel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90" y="1596540"/>
            <a:ext cx="3265176" cy="42473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5770" y="1596540"/>
            <a:ext cx="4733856" cy="4247317"/>
          </a:xfrm>
          <a:prstGeom prst="rect">
            <a:avLst/>
          </a:prstGeom>
          <a:noFill/>
        </p:spPr>
        <p:txBody>
          <a:bodyPr wrap="square" rtlCol="0">
            <a:spAutoFit/>
          </a:bodyPr>
          <a:lstStyle/>
          <a:p>
            <a:pPr algn="just"/>
            <a:r>
              <a:rPr lang="mn-MN" b="1" dirty="0">
                <a:solidFill>
                  <a:schemeClr val="accent2">
                    <a:lumMod val="50000"/>
                  </a:schemeClr>
                </a:solidFill>
                <a:latin typeface="Arial" panose="020B0604020202020204" pitchFamily="34" charset="0"/>
                <a:cs typeface="Arial" panose="020B0604020202020204" pitchFamily="34" charset="0"/>
              </a:rPr>
              <a:t>С нэгэн яаманд мэргэжилтнээр ажилладаг. Тэрээр шинэ байрны цайллага хийхэд түүний багын найзууд хүүхдийн өрөөний иж бүрэн тавилга бэлэглэсэн байна. Энэ нь албан үүрэгтэй холбоогүй бэлэг тул авч болно. Гэхдээ гэр бүлийн гишүүн төрөл садангийн хүнээс өгсөн бэлэг биш учраас үнийн дүнг тогтоож нэг сарын цалингийн хэмжээнээс хэтэрсэн бол 30 хоногийн дотор мэдэгдэнэ. Мөн С хэрвээ шийдвэр гаргах түвшний албан тушаалтан бол бэлэг авсан этгээдтэй 2 жилийн хугацаанд холбоотой шийдвэр гаргахыг хориглоно. </a:t>
            </a:r>
            <a:endParaRPr lang="en-US"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061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4130" y="580971"/>
            <a:ext cx="4468724" cy="830997"/>
          </a:xfrm>
          <a:prstGeom prst="rect">
            <a:avLst/>
          </a:prstGeom>
          <a:noFill/>
        </p:spPr>
        <p:txBody>
          <a:bodyPr wrap="none" rtlCol="0">
            <a:spAutoFit/>
          </a:bodyPr>
          <a:lstStyle/>
          <a:p>
            <a:r>
              <a:rPr lang="mn-MN" sz="2400" b="1" dirty="0">
                <a:solidFill>
                  <a:schemeClr val="accent2">
                    <a:lumMod val="75000"/>
                  </a:schemeClr>
                </a:solidFill>
                <a:latin typeface="Arial" panose="020B0604020202020204" pitchFamily="34" charset="0"/>
                <a:cs typeface="Arial" panose="020B0604020202020204" pitchFamily="34" charset="0"/>
              </a:rPr>
              <a:t>Хандив авахтай холбогдсон</a:t>
            </a:r>
          </a:p>
          <a:p>
            <a:pPr algn="ctr"/>
            <a:r>
              <a:rPr lang="mn-MN" sz="2400" b="1" dirty="0">
                <a:solidFill>
                  <a:schemeClr val="accent2">
                    <a:lumMod val="75000"/>
                  </a:schemeClr>
                </a:solidFill>
                <a:latin typeface="Arial" panose="020B0604020202020204" pitchFamily="34" charset="0"/>
                <a:cs typeface="Arial" panose="020B0604020202020204" pitchFamily="34" charset="0"/>
              </a:rPr>
              <a:t> хязгаарлалт</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1059785" y="1949836"/>
            <a:ext cx="7024430" cy="1477328"/>
          </a:xfrm>
          <a:prstGeom prst="rect">
            <a:avLst/>
          </a:prstGeom>
          <a:noFill/>
        </p:spPr>
        <p:txBody>
          <a:bodyPr wrap="square" rtlCol="0">
            <a:spAutoFit/>
          </a:bodyPr>
          <a:lstStyle/>
          <a:p>
            <a:pPr algn="just"/>
            <a:r>
              <a:rPr lang="mn-MN" b="1" dirty="0">
                <a:solidFill>
                  <a:schemeClr val="accent2">
                    <a:lumMod val="50000"/>
                  </a:schemeClr>
                </a:solidFill>
                <a:latin typeface="Arial" panose="020B0604020202020204" pitchFamily="34" charset="0"/>
                <a:cs typeface="Arial" panose="020B0604020202020204" pitchFamily="34" charset="0"/>
              </a:rPr>
              <a:t>       Налайх дүүргийн Засаг даргын тамгын газраас  аж ахуйн нэгжүүдээс  хандив цуглуулан тодорхой үйл ажиллагаанд захиран зарцуулсан. Хандив авсанаас 6 сарын дараа хандив өгсөн .... компаний нэр дээр тамхи худалдаалах зөвшөөрлийг өгсөн  байна. </a:t>
            </a:r>
            <a:endParaRPr lang="en-US" b="1" dirty="0">
              <a:solidFill>
                <a:schemeClr val="accent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912384" y="3581705"/>
            <a:ext cx="3512215" cy="2338970"/>
          </a:xfrm>
          <a:prstGeom prst="rect">
            <a:avLst/>
          </a:prstGeom>
        </p:spPr>
      </p:pic>
    </p:spTree>
    <p:extLst>
      <p:ext uri="{BB962C8B-B14F-4D97-AF65-F5344CB8AC3E}">
        <p14:creationId xmlns:p14="http://schemas.microsoft.com/office/powerpoint/2010/main" val="3058509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3146" y="527605"/>
            <a:ext cx="3993656" cy="830997"/>
          </a:xfrm>
          <a:prstGeom prst="rect">
            <a:avLst/>
          </a:prstGeom>
          <a:noFill/>
        </p:spPr>
        <p:txBody>
          <a:bodyPr wrap="square" rtlCol="0">
            <a:spAutoFit/>
          </a:bodyPr>
          <a:lstStyle/>
          <a:p>
            <a:pPr algn="ctr"/>
            <a:r>
              <a:rPr lang="mn-MN" sz="2400" b="1" dirty="0">
                <a:solidFill>
                  <a:schemeClr val="accent2">
                    <a:lumMod val="75000"/>
                  </a:schemeClr>
                </a:solidFill>
                <a:latin typeface="Arial" panose="020B0604020202020204" pitchFamily="34" charset="0"/>
                <a:cs typeface="Arial" panose="020B0604020202020204" pitchFamily="34" charset="0"/>
              </a:rPr>
              <a:t>Давхар ажил эрхлэхтэй холбогдсон хязгаарлалт </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pic>
        <p:nvPicPr>
          <p:cNvPr id="2050" name="Picture 2" descr="http://www.bolod.mn/Upload/news/90jkjkjkj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80" y="3403930"/>
            <a:ext cx="5324770" cy="2807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6816" y="1642602"/>
            <a:ext cx="6566315" cy="1477328"/>
          </a:xfrm>
          <a:prstGeom prst="rect">
            <a:avLst/>
          </a:prstGeom>
          <a:noFill/>
        </p:spPr>
        <p:txBody>
          <a:bodyPr wrap="square" rtlCol="0">
            <a:spAutoFit/>
          </a:bodyPr>
          <a:lstStyle/>
          <a:p>
            <a:pPr algn="just"/>
            <a:r>
              <a:rPr lang="mn-MN" b="1" dirty="0">
                <a:solidFill>
                  <a:schemeClr val="tx2">
                    <a:lumMod val="60000"/>
                    <a:lumOff val="40000"/>
                  </a:schemeClr>
                </a:solidFill>
                <a:latin typeface="Arial" panose="020B0604020202020204" pitchFamily="34" charset="0"/>
                <a:cs typeface="Arial" panose="020B0604020202020204" pitchFamily="34" charset="0"/>
              </a:rPr>
              <a:t>        </a:t>
            </a:r>
            <a:r>
              <a:rPr lang="mn-MN" b="1" dirty="0">
                <a:solidFill>
                  <a:schemeClr val="accent2">
                    <a:lumMod val="50000"/>
                  </a:schemeClr>
                </a:solidFill>
                <a:latin typeface="Arial" panose="020B0604020202020204" pitchFamily="34" charset="0"/>
                <a:cs typeface="Arial" panose="020B0604020202020204" pitchFamily="34" charset="0"/>
              </a:rPr>
              <a:t>Харилцаа холбооны зохицуулах хороо нь орон нутагт салбар нэгжгүй тул  тухайн аймаг дахь мэргэжлийн хяналтын байцаагчтай гэрээ байгуулан хөдөлмөрийн хөлсний доод хэмжээгээр цалинжуулан чиг үүргээ хэрэгжүүлж байсан байна. </a:t>
            </a:r>
            <a:endParaRPr lang="en-US"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496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ass.mn/system/mass_articles/articles/title_images/000/022/435/title/meeting_clipart45.jpg?14175743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95" y="4345230"/>
            <a:ext cx="4886560" cy="1679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6015" y="527605"/>
            <a:ext cx="5802790" cy="830997"/>
          </a:xfrm>
          <a:prstGeom prst="rect">
            <a:avLst/>
          </a:prstGeom>
          <a:noFill/>
        </p:spPr>
        <p:txBody>
          <a:bodyPr wrap="square" rtlCol="0">
            <a:spAutoFit/>
          </a:bodyPr>
          <a:lstStyle/>
          <a:p>
            <a:pPr algn="ctr"/>
            <a:r>
              <a:rPr lang="mn-MN" sz="2400" b="1" dirty="0">
                <a:solidFill>
                  <a:schemeClr val="accent2">
                    <a:lumMod val="50000"/>
                  </a:schemeClr>
                </a:solidFill>
                <a:latin typeface="Arial" panose="020B0604020202020204" pitchFamily="34" charset="0"/>
                <a:cs typeface="Arial" panose="020B0604020202020204" pitchFamily="34" charset="0"/>
              </a:rPr>
              <a:t>Албан тушаалаас чөлөөлөгдсөний дараах хязгаарлалт</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1059785" y="1749245"/>
            <a:ext cx="7177135" cy="2031325"/>
          </a:xfrm>
          <a:prstGeom prst="rect">
            <a:avLst/>
          </a:prstGeom>
          <a:noFill/>
        </p:spPr>
        <p:txBody>
          <a:bodyPr wrap="square" rtlCol="0">
            <a:spAutoFit/>
          </a:bodyPr>
          <a:lstStyle/>
          <a:p>
            <a:pPr algn="just"/>
            <a:r>
              <a:rPr lang="mn-MN" dirty="0">
                <a:solidFill>
                  <a:schemeClr val="tx2">
                    <a:lumMod val="60000"/>
                    <a:lumOff val="40000"/>
                  </a:schemeClr>
                </a:solidFill>
                <a:latin typeface="Arial" panose="020B0604020202020204" pitchFamily="34" charset="0"/>
                <a:cs typeface="Arial" panose="020B0604020202020204" pitchFamily="34" charset="0"/>
              </a:rPr>
              <a:t>	</a:t>
            </a:r>
            <a:r>
              <a:rPr lang="mn-MN" dirty="0">
                <a:solidFill>
                  <a:schemeClr val="accent2">
                    <a:lumMod val="50000"/>
                  </a:schemeClr>
                </a:solidFill>
                <a:latin typeface="Arial" panose="020B0604020202020204" pitchFamily="34" charset="0"/>
                <a:cs typeface="Arial" panose="020B0604020202020204" pitchFamily="34" charset="0"/>
              </a:rPr>
              <a:t>Нэгэн дүүргийн нийгмийн даатгалын улсын байцаагч Н тухайн дүүрэгт үйл ажиллагаа явуулж буй аж ахуйн нэгж байгууллагуудтай нийгмийн нийгмийн даатгалын шимтгэл төлөлт гэх мэт үйл ажиллагаагаар холбогдож ажилладаг байна. Н албан тушаалаас чөлөөлөгдсөнөөс хойш 2 жилийн хугацаанд тухайн дүүргийн шууд үйл ажиллагаагаар холбоотой аж ахуйн нэгж байгууллагад ажиллахыг хориглоно.</a:t>
            </a:r>
            <a:endParaRPr lang="en-US"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75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noChangeArrowheads="1"/>
          </p:cNvSpPr>
          <p:nvPr>
            <p:ph idx="1"/>
          </p:nvPr>
        </p:nvSpPr>
        <p:spPr>
          <a:xfrm>
            <a:off x="470275" y="1909633"/>
            <a:ext cx="7260431" cy="4155281"/>
          </a:xfrm>
        </p:spPr>
        <p:txBody>
          <a:bodyPr rtlCol="0">
            <a:normAutofit fontScale="85000" lnSpcReduction="10000"/>
          </a:bodyPr>
          <a:lstStyle/>
          <a:p>
            <a:pPr>
              <a:defRPr/>
            </a:pP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Ашиг сонирхлын зөрчил үүссэн, эсхүл үүсч болзошгүй нөхцөл бий болсон байхад “Ашиг сонирхлын зөрчилгүй гэдгээ илэрхийлэх, </a:t>
            </a:r>
            <a:r>
              <a:rPr lang="mn-MN" altLang="en-US" dirty="0">
                <a:solidFill>
                  <a:srgbClr val="FF0000"/>
                </a:solidFill>
                <a:latin typeface="Arial" panose="020B0604020202020204" pitchFamily="34" charset="0"/>
                <a:ea typeface="Calibri" panose="020F0502020204030204" pitchFamily="34" charset="0"/>
                <a:cs typeface="Arial" panose="020B0604020202020204" pitchFamily="34" charset="0"/>
              </a:rPr>
              <a:t>зөрчил үүссэн тухай мэдэгдэл</a:t>
            </a: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тайлбарыг гаргахгүй байх</a:t>
            </a:r>
            <a:r>
              <a:rPr lang="en-US"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p>
          <a:p>
            <a:pPr>
              <a:defRPr/>
            </a:pP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Аливаа сонгон шалгаруулах үйл ажиллагааг</a:t>
            </a:r>
            <a:r>
              <a:rPr lang="en-US"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a:t>
            </a: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холбогдох хууль тогтоомж, журмын дагуу зохион байгуулаагүй, өөрийн хамаарал бүхий этгээдийн оролцсон сонгон шалгаруулах комиссын бүрэлдэхүүнд ажиллах</a:t>
            </a:r>
            <a:r>
              <a:rPr lang="en-US"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p>
          <a:p>
            <a:pPr>
              <a:defRPr/>
            </a:pP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Удирдах албан тушаалтнууд, шийдвэр гаргахад оролцож байгаа нийтийн албан тушаалтнууд хамаарал бүхий этгээдийн эрх ашгийг хөндсөн захиргааны акт, шийдвэр гаргасан, ингэхдээ дээр дурдсан мэдэгдэл, тайлбар гаргаагүй</a:t>
            </a:r>
            <a:r>
              <a:rPr lang="en-US"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p>
          <a:p>
            <a:pPr>
              <a:defRPr/>
            </a:pP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Төсвийн хөрөнгийг зориулалтын бус зарцуулсан, дээд шатны байгууллага, албан тушаалтны зөвшөөрөлгүйгээр хандив, туслалцаа авсан, хандив туслалцаа өгсөн этгээдтэйгээ холбоотой шийдвэр гаргасан</a:t>
            </a:r>
            <a:r>
              <a:rPr lang="en-US"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p>
          <a:p>
            <a:pPr>
              <a:defRPr/>
            </a:pP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Хууль бусаар иргэн, хуулийн этгээдэд давуу байдал олгосон</a:t>
            </a:r>
            <a:r>
              <a:rPr lang="en-US"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p>
          <a:p>
            <a:pPr>
              <a:defRPr/>
            </a:pP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Давхар ажил эрхлэхтэй холбогдсон хязгаарлалт зөрчсөн</a:t>
            </a:r>
            <a:r>
              <a:rPr lang="en-US"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t>
            </a:r>
          </a:p>
          <a:p>
            <a:pPr>
              <a:defRPr/>
            </a:pPr>
            <a:r>
              <a:rPr lang="mn-MN" altLang="en-US"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Албан тушаалаас чөлөөлөгдсөний дараахь хязгаарлалтыг зөрчих гэх мэт.</a:t>
            </a:r>
            <a:endPar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976015" y="680310"/>
            <a:ext cx="5114608"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mn-MN" sz="4000" dirty="0">
                <a:ln w="0"/>
                <a:solidFill>
                  <a:srgbClr val="0070C0"/>
                </a:solidFill>
                <a:effectLst>
                  <a:outerShdw sx="1000" sy="1000" algn="ctr" rotWithShape="0">
                    <a:schemeClr val="bg1"/>
                  </a:outerShdw>
                </a:effectLst>
                <a:latin typeface="Arial" panose="020B0604020202020204" pitchFamily="34" charset="0"/>
                <a:cs typeface="Arial" panose="020B0604020202020204" pitchFamily="34" charset="0"/>
              </a:rPr>
              <a:t>НИЙТЛЭГ ЗӨРЧИЛ</a:t>
            </a:r>
            <a:endParaRPr lang="en-US" sz="4000" dirty="0">
              <a:ln w="0"/>
              <a:solidFill>
                <a:srgbClr val="0070C0"/>
              </a:solidFill>
              <a:effectLst>
                <a:outerShdw sx="1000" sy="1000" algn="ctr" rotWithShape="0">
                  <a:schemeClr val="bg1"/>
                </a:outerShdw>
              </a:effectLst>
              <a:latin typeface="Arial" panose="020B0604020202020204" pitchFamily="34" charset="0"/>
              <a:cs typeface="Arial" panose="020B0604020202020204" pitchFamily="34" charset="0"/>
            </a:endParaRPr>
          </a:p>
        </p:txBody>
      </p:sp>
      <p:pic>
        <p:nvPicPr>
          <p:cNvPr id="37894" name="Picture 8" descr="Exclamation point Graph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2857" y="4373166"/>
            <a:ext cx="1297781" cy="12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37099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883" y="543368"/>
            <a:ext cx="5953809" cy="830997"/>
          </a:xfrm>
          <a:prstGeom prst="rect">
            <a:avLst/>
          </a:prstGeom>
          <a:noFill/>
        </p:spPr>
        <p:txBody>
          <a:bodyPr wrap="none" rtlCol="0">
            <a:spAutoFit/>
          </a:bodyPr>
          <a:lstStyle/>
          <a:p>
            <a:pPr algn="ctr"/>
            <a:r>
              <a:rPr lang="mn-MN" sz="2400" b="1" dirty="0">
                <a:solidFill>
                  <a:schemeClr val="accent2">
                    <a:lumMod val="50000"/>
                  </a:schemeClr>
                </a:solidFill>
                <a:latin typeface="Arial" panose="020B0604020202020204" pitchFamily="34" charset="0"/>
                <a:cs typeface="Arial" panose="020B0604020202020204" pitchFamily="34" charset="0"/>
              </a:rPr>
              <a:t>АВЛИГААС УРЬДЧИЛАН СЭРГИЙЛЭХ </a:t>
            </a:r>
          </a:p>
          <a:p>
            <a:pPr algn="ctr"/>
            <a:r>
              <a:rPr lang="mn-MN" sz="2400" b="1" dirty="0">
                <a:solidFill>
                  <a:schemeClr val="accent2">
                    <a:lumMod val="50000"/>
                  </a:schemeClr>
                </a:solidFill>
                <a:latin typeface="Arial" panose="020B0604020202020204" pitchFamily="34" charset="0"/>
                <a:cs typeface="Arial" panose="020B0604020202020204" pitchFamily="34" charset="0"/>
              </a:rPr>
              <a:t>АРГА ЗАМ БИЙ ЮУ</a:t>
            </a:r>
            <a:r>
              <a:rPr lang="en-US" sz="2400" b="1" dirty="0">
                <a:solidFill>
                  <a:schemeClr val="accent2">
                    <a:lumMod val="50000"/>
                  </a:schemeClr>
                </a:solidFill>
                <a:latin typeface="Arial" panose="020B0604020202020204" pitchFamily="34" charset="0"/>
                <a:cs typeface="Arial" panose="020B0604020202020204" pitchFamily="34" charset="0"/>
              </a:rPr>
              <a:t>?</a:t>
            </a:r>
            <a:r>
              <a:rPr lang="mn-MN" sz="2400" b="1" dirty="0">
                <a:solidFill>
                  <a:schemeClr val="accent2">
                    <a:lumMod val="50000"/>
                  </a:schemeClr>
                </a:solidFill>
                <a:latin typeface="Arial" panose="020B0604020202020204" pitchFamily="34" charset="0"/>
                <a:cs typeface="Arial" panose="020B0604020202020204" pitchFamily="34" charset="0"/>
              </a:rPr>
              <a:t> </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148001" y="2675000"/>
            <a:ext cx="1660215" cy="923330"/>
          </a:xfrm>
          <a:prstGeom prst="rect">
            <a:avLst/>
          </a:prstGeom>
          <a:noFill/>
        </p:spPr>
        <p:txBody>
          <a:bodyPr wrap="square" rtlCol="0">
            <a:spAutoFit/>
          </a:bodyPr>
          <a:lstStyle/>
          <a:p>
            <a:pPr algn="ctr"/>
            <a:r>
              <a:rPr lang="mn-MN" b="1" dirty="0">
                <a:solidFill>
                  <a:schemeClr val="tx2">
                    <a:lumMod val="60000"/>
                    <a:lumOff val="40000"/>
                  </a:schemeClr>
                </a:solidFill>
                <a:latin typeface="Arial" panose="020B0604020202020204" pitchFamily="34" charset="0"/>
                <a:cs typeface="Arial" panose="020B0604020202020204" pitchFamily="34" charset="0"/>
              </a:rPr>
              <a:t>Ил тод нээлттэй байх</a:t>
            </a:r>
            <a:endParaRPr lang="en-US"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6" name="TextBox 5"/>
          <p:cNvSpPr txBox="1"/>
          <p:nvPr/>
        </p:nvSpPr>
        <p:spPr>
          <a:xfrm>
            <a:off x="1366036" y="1364141"/>
            <a:ext cx="1503923" cy="646331"/>
          </a:xfrm>
          <a:prstGeom prst="rect">
            <a:avLst/>
          </a:prstGeom>
          <a:noFill/>
        </p:spPr>
        <p:txBody>
          <a:bodyPr wrap="square" rtlCol="0">
            <a:spAutoFit/>
          </a:bodyPr>
          <a:lstStyle/>
          <a:p>
            <a:pPr algn="ctr"/>
            <a:r>
              <a:rPr lang="mn-MN" b="1" dirty="0">
                <a:solidFill>
                  <a:schemeClr val="bg2">
                    <a:lumMod val="25000"/>
                  </a:schemeClr>
                </a:solidFill>
                <a:latin typeface="Arial" panose="020B0604020202020204" pitchFamily="34" charset="0"/>
                <a:cs typeface="Arial" panose="020B0604020202020204" pitchFamily="34" charset="0"/>
              </a:rPr>
              <a:t>Мэдээлдэг</a:t>
            </a:r>
            <a:r>
              <a:rPr lang="mn-MN" b="1" dirty="0">
                <a:solidFill>
                  <a:schemeClr val="tx2">
                    <a:lumMod val="60000"/>
                    <a:lumOff val="40000"/>
                  </a:schemeClr>
                </a:solidFill>
                <a:latin typeface="Arial" panose="020B0604020202020204" pitchFamily="34" charset="0"/>
                <a:cs typeface="Arial" panose="020B0604020202020204" pitchFamily="34" charset="0"/>
              </a:rPr>
              <a:t> </a:t>
            </a:r>
            <a:r>
              <a:rPr lang="mn-MN" b="1" dirty="0">
                <a:solidFill>
                  <a:schemeClr val="bg2">
                    <a:lumMod val="25000"/>
                  </a:schemeClr>
                </a:solidFill>
                <a:latin typeface="Arial" panose="020B0604020202020204" pitchFamily="34" charset="0"/>
                <a:cs typeface="Arial" panose="020B0604020202020204" pitchFamily="34" charset="0"/>
              </a:rPr>
              <a:t>байх</a:t>
            </a:r>
            <a:endParaRPr lang="en-US" b="1" dirty="0">
              <a:solidFill>
                <a:schemeClr val="bg2">
                  <a:lumMod val="25000"/>
                </a:schemeClr>
              </a:solidFill>
              <a:latin typeface="Arial" panose="020B0604020202020204" pitchFamily="34" charset="0"/>
              <a:cs typeface="Arial" panose="020B0604020202020204" pitchFamily="34" charset="0"/>
            </a:endParaRPr>
          </a:p>
        </p:txBody>
      </p:sp>
      <p:sp>
        <p:nvSpPr>
          <p:cNvPr id="7" name="TextBox 6"/>
          <p:cNvSpPr txBox="1"/>
          <p:nvPr/>
        </p:nvSpPr>
        <p:spPr>
          <a:xfrm>
            <a:off x="4419295" y="5256318"/>
            <a:ext cx="1869001" cy="1200329"/>
          </a:xfrm>
          <a:prstGeom prst="rect">
            <a:avLst/>
          </a:prstGeom>
          <a:noFill/>
        </p:spPr>
        <p:txBody>
          <a:bodyPr wrap="square" rtlCol="0">
            <a:spAutoFit/>
          </a:bodyPr>
          <a:lstStyle/>
          <a:p>
            <a:pPr algn="ctr"/>
            <a:r>
              <a:rPr lang="mn-MN" b="1" dirty="0">
                <a:solidFill>
                  <a:srgbClr val="7030A0"/>
                </a:solidFill>
                <a:latin typeface="Arial" panose="020B0604020202020204" pitchFamily="34" charset="0"/>
                <a:cs typeface="Arial" panose="020B0604020202020204" pitchFamily="34" charset="0"/>
              </a:rPr>
              <a:t>Зохицуулалт нь тодорхой, ойлгомжтой байх</a:t>
            </a:r>
            <a:endParaRPr lang="en-US" b="1" dirty="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6909673" y="4912124"/>
            <a:ext cx="1455532" cy="923330"/>
          </a:xfrm>
          <a:prstGeom prst="rect">
            <a:avLst/>
          </a:prstGeom>
          <a:noFill/>
        </p:spPr>
        <p:txBody>
          <a:bodyPr wrap="square" rtlCol="0">
            <a:spAutoFit/>
          </a:bodyPr>
          <a:lstStyle/>
          <a:p>
            <a:pPr algn="ctr"/>
            <a:r>
              <a:rPr lang="mn-MN" b="1" dirty="0">
                <a:solidFill>
                  <a:schemeClr val="accent2"/>
                </a:solidFill>
                <a:latin typeface="Arial" panose="020B0604020202020204" pitchFamily="34" charset="0"/>
                <a:cs typeface="Arial" panose="020B0604020202020204" pitchFamily="34" charset="0"/>
              </a:rPr>
              <a:t>Хүнд сурталгүй байх</a:t>
            </a:r>
            <a:endParaRPr lang="en-US" b="1"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a:off x="7389881" y="1521262"/>
            <a:ext cx="1436143" cy="646331"/>
          </a:xfrm>
          <a:prstGeom prst="rect">
            <a:avLst/>
          </a:prstGeom>
          <a:noFill/>
        </p:spPr>
        <p:txBody>
          <a:bodyPr wrap="square" rtlCol="0">
            <a:spAutoFit/>
          </a:bodyPr>
          <a:lstStyle/>
          <a:p>
            <a:pPr algn="ctr"/>
            <a:r>
              <a:rPr lang="mn-MN" b="1" dirty="0">
                <a:solidFill>
                  <a:srgbClr val="FFFF00"/>
                </a:solidFill>
                <a:latin typeface="Arial" panose="020B0604020202020204" pitchFamily="34" charset="0"/>
                <a:cs typeface="Arial" panose="020B0604020202020204" pitchFamily="34" charset="0"/>
              </a:rPr>
              <a:t>Хамтран ажиллах</a:t>
            </a:r>
            <a:endParaRPr lang="en-US" b="1"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2010581" y="5255278"/>
            <a:ext cx="1865376" cy="923330"/>
          </a:xfrm>
          <a:prstGeom prst="rect">
            <a:avLst/>
          </a:prstGeom>
          <a:noFill/>
        </p:spPr>
        <p:txBody>
          <a:bodyPr wrap="square" rtlCol="0">
            <a:spAutoFit/>
          </a:bodyPr>
          <a:lstStyle/>
          <a:p>
            <a:pPr algn="ctr"/>
            <a:r>
              <a:rPr lang="mn-MN" b="1" dirty="0">
                <a:solidFill>
                  <a:schemeClr val="accent1">
                    <a:lumMod val="75000"/>
                  </a:schemeClr>
                </a:solidFill>
                <a:latin typeface="Arial" panose="020B0604020202020204" pitchFamily="34" charset="0"/>
                <a:cs typeface="Arial" panose="020B0604020202020204" pitchFamily="34" charset="0"/>
              </a:rPr>
              <a:t>Сургалт, сурталчилгаа явуулах</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03401" y="4552663"/>
            <a:ext cx="1907895" cy="369332"/>
          </a:xfrm>
          <a:prstGeom prst="rect">
            <a:avLst/>
          </a:prstGeom>
          <a:noFill/>
        </p:spPr>
        <p:txBody>
          <a:bodyPr wrap="none" rtlCol="0">
            <a:spAutoFit/>
          </a:bodyPr>
          <a:lstStyle/>
          <a:p>
            <a:r>
              <a:rPr lang="mn-MN" b="1" dirty="0">
                <a:solidFill>
                  <a:srgbClr val="FF0000"/>
                </a:solidFill>
                <a:latin typeface="Arial" panose="020B0604020202020204" pitchFamily="34" charset="0"/>
                <a:cs typeface="Arial" panose="020B0604020202020204" pitchFamily="34" charset="0"/>
              </a:rPr>
              <a:t>Ёс зүйтэй байх</a:t>
            </a:r>
            <a:endParaRPr lang="en-US" b="1" dirty="0">
              <a:solidFill>
                <a:srgbClr val="FF0000"/>
              </a:solidFill>
              <a:latin typeface="Arial" panose="020B0604020202020204" pitchFamily="34" charset="0"/>
              <a:cs typeface="Arial" panose="020B0604020202020204" pitchFamily="34" charset="0"/>
            </a:endParaRPr>
          </a:p>
        </p:txBody>
      </p:sp>
      <p:pic>
        <p:nvPicPr>
          <p:cNvPr id="2052" name="Picture 4" descr="http://www.suld-audit.mn/suldAudit/rs/img/audi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144" y="2058464"/>
            <a:ext cx="7113896" cy="285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23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12490" y="2360065"/>
            <a:ext cx="7599823" cy="3088025"/>
          </a:xfrm>
          <a:prstGeom prst="rect">
            <a:avLst/>
          </a:prstGeom>
        </p:spPr>
        <p:txBody>
          <a:bodyPr wrap="square">
            <a:spAutoFit/>
          </a:bodyPr>
          <a:lstStyle/>
          <a:p>
            <a:pPr marL="0" indent="0" algn="ctr">
              <a:buNone/>
            </a:pPr>
            <a:r>
              <a:rPr lang="en-US" sz="3600" b="1" dirty="0">
                <a:solidFill>
                  <a:schemeClr val="accent2">
                    <a:lumMod val="50000"/>
                  </a:schemeClr>
                </a:solidFill>
                <a:latin typeface="Arial" panose="020B0604020202020204" pitchFamily="34" charset="0"/>
                <a:cs typeface="Arial" panose="020B0604020202020204" pitchFamily="34" charset="0"/>
              </a:rPr>
              <a:t>А</a:t>
            </a:r>
            <a:r>
              <a:rPr lang="mn-MN" sz="3600" b="1" dirty="0">
                <a:solidFill>
                  <a:schemeClr val="accent2">
                    <a:lumMod val="50000"/>
                  </a:schemeClr>
                </a:solidFill>
                <a:latin typeface="Arial" panose="020B0604020202020204" pitchFamily="34" charset="0"/>
                <a:cs typeface="Arial" panose="020B0604020202020204" pitchFamily="34" charset="0"/>
              </a:rPr>
              <a:t>нхаарлаа хандуулсанд </a:t>
            </a:r>
            <a:endParaRPr lang="en-US" sz="3600" b="1" dirty="0">
              <a:solidFill>
                <a:schemeClr val="accent2">
                  <a:lumMod val="50000"/>
                </a:schemeClr>
              </a:solidFill>
              <a:latin typeface="Arial" panose="020B0604020202020204" pitchFamily="34" charset="0"/>
              <a:cs typeface="Arial" panose="020B0604020202020204" pitchFamily="34" charset="0"/>
            </a:endParaRPr>
          </a:p>
          <a:p>
            <a:pPr marL="0" indent="0" algn="ctr">
              <a:buNone/>
            </a:pPr>
            <a:r>
              <a:rPr lang="mn-MN" sz="3600" b="1" dirty="0">
                <a:solidFill>
                  <a:schemeClr val="accent2">
                    <a:lumMod val="50000"/>
                  </a:schemeClr>
                </a:solidFill>
                <a:latin typeface="Arial" panose="020B0604020202020204" pitchFamily="34" charset="0"/>
                <a:cs typeface="Arial" panose="020B0604020202020204" pitchFamily="34" charset="0"/>
              </a:rPr>
              <a:t>баярлалаа</a:t>
            </a:r>
            <a:r>
              <a:rPr lang="en-US" sz="3600" b="1" dirty="0">
                <a:solidFill>
                  <a:schemeClr val="accent2">
                    <a:lumMod val="50000"/>
                  </a:schemeClr>
                </a:solidFill>
                <a:latin typeface="Arial" panose="020B0604020202020204" pitchFamily="34" charset="0"/>
                <a:cs typeface="Arial" panose="020B0604020202020204" pitchFamily="34" charset="0"/>
              </a:rPr>
              <a:t>!</a:t>
            </a:r>
          </a:p>
          <a:p>
            <a:pPr algn="ctr"/>
            <a:endParaRPr lang="en-US" sz="1800" b="1" dirty="0">
              <a:solidFill>
                <a:srgbClr val="C00000"/>
              </a:solidFill>
              <a:latin typeface="Times New Roman" pitchFamily="18" charset="0"/>
              <a:cs typeface="Times New Roman" pitchFamily="18" charset="0"/>
            </a:endParaRPr>
          </a:p>
          <a:p>
            <a:pPr algn="ctr"/>
            <a:endParaRPr lang="mn-MN" sz="2700" b="1" dirty="0">
              <a:solidFill>
                <a:srgbClr val="C00000"/>
              </a:solidFill>
              <a:latin typeface="Times New Roman" pitchFamily="18" charset="0"/>
              <a:cs typeface="Times New Roman" pitchFamily="18" charset="0"/>
            </a:endParaRPr>
          </a:p>
          <a:p>
            <a:pPr marL="0" indent="0" algn="ctr">
              <a:buNone/>
            </a:pPr>
            <a:endParaRPr lang="en-US" sz="1800" b="1" dirty="0">
              <a:latin typeface="Times New Roman" pitchFamily="18" charset="0"/>
              <a:cs typeface="Times New Roman" pitchFamily="18" charset="0"/>
            </a:endParaRPr>
          </a:p>
          <a:p>
            <a:pPr marL="0" indent="0" algn="ctr">
              <a:buNone/>
            </a:pPr>
            <a:endParaRPr lang="en-US"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66341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00" y="527605"/>
            <a:ext cx="4445665" cy="1280890"/>
          </a:xfrm>
        </p:spPr>
        <p:txBody>
          <a:bodyPr/>
          <a:lstStyle/>
          <a:p>
            <a:r>
              <a:rPr lang="en-US" dirty="0">
                <a:latin typeface="Arial" panose="020B0604020202020204" pitchFamily="34" charset="0"/>
                <a:cs typeface="Arial" panose="020B0604020202020204" pitchFamily="34" charset="0"/>
              </a:rPr>
              <a:t>I </a:t>
            </a:r>
            <a:r>
              <a:rPr lang="mn-MN" dirty="0">
                <a:latin typeface="Arial" panose="020B0604020202020204" pitchFamily="34" charset="0"/>
                <a:cs typeface="Arial" panose="020B0604020202020204" pitchFamily="34" charset="0"/>
              </a:rPr>
              <a:t>ХЭСЭГ</a:t>
            </a:r>
            <a:endParaRPr lang="en-US" dirty="0">
              <a:latin typeface="Arial" panose="020B0604020202020204" pitchFamily="34" charset="0"/>
              <a:cs typeface="Arial" panose="020B0604020202020204" pitchFamily="34" charset="0"/>
            </a:endParaRPr>
          </a:p>
        </p:txBody>
      </p:sp>
      <p:pic>
        <p:nvPicPr>
          <p:cNvPr id="4" name="Picture 2" descr="C:\Documents and Settings\munkhtungalag\Desktop\question-mark.jpg"/>
          <p:cNvPicPr>
            <a:picLocks noChangeAspect="1" noChangeArrowheads="1"/>
          </p:cNvPicPr>
          <p:nvPr/>
        </p:nvPicPr>
        <p:blipFill>
          <a:blip r:embed="rId2"/>
          <a:srcRect/>
          <a:stretch>
            <a:fillRect/>
          </a:stretch>
        </p:blipFill>
        <p:spPr bwMode="auto">
          <a:xfrm>
            <a:off x="3390900" y="1586746"/>
            <a:ext cx="3048000" cy="3048000"/>
          </a:xfrm>
          <a:prstGeom prst="rect">
            <a:avLst/>
          </a:prstGeom>
          <a:noFill/>
        </p:spPr>
      </p:pic>
      <p:sp>
        <p:nvSpPr>
          <p:cNvPr id="5" name="Rectangle 4"/>
          <p:cNvSpPr/>
          <p:nvPr/>
        </p:nvSpPr>
        <p:spPr>
          <a:xfrm>
            <a:off x="685800" y="4634746"/>
            <a:ext cx="8458200" cy="769441"/>
          </a:xfrm>
          <a:prstGeom prst="rect">
            <a:avLst/>
          </a:prstGeom>
        </p:spPr>
        <p:txBody>
          <a:bodyPr wrap="square">
            <a:spAutoFit/>
          </a:bodyPr>
          <a:lstStyle/>
          <a:p>
            <a:pPr algn="ctr"/>
            <a:r>
              <a:rPr lang="mn-Mong-CN" sz="4400" b="1" dirty="0">
                <a:solidFill>
                  <a:srgbClr val="0070C0"/>
                </a:solidFill>
                <a:latin typeface="Times New Roman" pitchFamily="18" charset="0"/>
              </a:rPr>
              <a:t>АВЛИГА ГЭЖ ЮУ ВЭ?</a:t>
            </a:r>
            <a:endParaRPr lang="en-US"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4951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882452-8340-4CE9-96B5-14234B4A9B2D}"/>
              </a:ext>
            </a:extLst>
          </p:cNvPr>
          <p:cNvSpPr/>
          <p:nvPr/>
        </p:nvSpPr>
        <p:spPr>
          <a:xfrm>
            <a:off x="1019028" y="3581705"/>
            <a:ext cx="8124972" cy="1341906"/>
          </a:xfrm>
          <a:prstGeom prst="rect">
            <a:avLst/>
          </a:prstGeom>
        </p:spPr>
        <p:txBody>
          <a:bodyPr wrap="square">
            <a:spAutoFit/>
          </a:bodyPr>
          <a:lstStyle/>
          <a:p>
            <a:pPr marL="583406" lvl="1" indent="-223838" algn="just" defTabSz="717947" fontAlgn="base">
              <a:spcBef>
                <a:spcPct val="20000"/>
              </a:spcBef>
              <a:spcAft>
                <a:spcPct val="0"/>
              </a:spcAft>
              <a:buClr>
                <a:srgbClr val="0066FF"/>
              </a:buClr>
            </a:pPr>
            <a:r>
              <a:rPr lang="mn-MN" sz="1400" kern="0" dirty="0">
                <a:solidFill>
                  <a:prstClr val="black"/>
                </a:solidFill>
                <a:latin typeface="Arial" panose="020B0604020202020204" pitchFamily="34" charset="0"/>
                <a:cs typeface="Arial" panose="020B0604020202020204" pitchFamily="34" charset="0"/>
              </a:rPr>
              <a:t>“</a:t>
            </a:r>
            <a:r>
              <a:rPr lang="mn-MN" sz="1400" b="1" kern="0" dirty="0">
                <a:solidFill>
                  <a:prstClr val="black"/>
                </a:solidFill>
                <a:latin typeface="Arial" panose="020B0604020202020204" pitchFamily="34" charset="0"/>
                <a:cs typeface="Arial" panose="020B0604020202020204" pitchFamily="34" charset="0"/>
              </a:rPr>
              <a:t>Авлигын эсрэг хуулийн </a:t>
            </a:r>
            <a:r>
              <a:rPr lang="en-US" sz="1400" b="1" kern="0" dirty="0">
                <a:solidFill>
                  <a:prstClr val="black"/>
                </a:solidFill>
                <a:latin typeface="Arial" panose="020B0604020202020204" pitchFamily="34" charset="0"/>
                <a:cs typeface="Arial" panose="020B0604020202020204" pitchFamily="34" charset="0"/>
              </a:rPr>
              <a:t>3.1</a:t>
            </a:r>
            <a:r>
              <a:rPr lang="mn-MN" sz="1400" b="1" kern="0" dirty="0">
                <a:solidFill>
                  <a:prstClr val="black"/>
                </a:solidFill>
                <a:latin typeface="Arial" panose="020B0604020202020204" pitchFamily="34" charset="0"/>
                <a:cs typeface="Arial" panose="020B0604020202020204" pitchFamily="34" charset="0"/>
              </a:rPr>
              <a:t>.1-д заасан этгээд </a:t>
            </a:r>
          </a:p>
          <a:p>
            <a:pPr marL="583406" lvl="1" indent="-223838" algn="just" defTabSz="717947" fontAlgn="base">
              <a:spcBef>
                <a:spcPct val="20000"/>
              </a:spcBef>
              <a:spcAft>
                <a:spcPct val="0"/>
              </a:spcAft>
              <a:buClr>
                <a:srgbClr val="0066FF"/>
              </a:buClr>
            </a:pPr>
            <a:r>
              <a:rPr lang="mn-MN" sz="1400" b="1" i="1" kern="0" dirty="0">
                <a:solidFill>
                  <a:srgbClr val="FF0000"/>
                </a:solidFill>
                <a:latin typeface="Arial" panose="020B0604020202020204" pitchFamily="34" charset="0"/>
                <a:cs typeface="Arial" panose="020B0604020202020204" pitchFamily="34" charset="0"/>
              </a:rPr>
              <a:t>албан тушаалын эрх мэдлээ хувийн ашиг хонжоо олоход урвуулан ашиглах</a:t>
            </a:r>
            <a:r>
              <a:rPr lang="mn-MN" sz="1400" b="1" kern="0" dirty="0">
                <a:solidFill>
                  <a:prstClr val="black"/>
                </a:solidFill>
                <a:latin typeface="Arial" panose="020B0604020202020204" pitchFamily="34" charset="0"/>
                <a:cs typeface="Arial" panose="020B0604020202020204" pitchFamily="34" charset="0"/>
              </a:rPr>
              <a:t>, </a:t>
            </a:r>
          </a:p>
          <a:p>
            <a:pPr marL="583406" lvl="1" indent="-223838" algn="just" defTabSz="717947" fontAlgn="base">
              <a:spcBef>
                <a:spcPct val="20000"/>
              </a:spcBef>
              <a:spcAft>
                <a:spcPct val="0"/>
              </a:spcAft>
              <a:buClr>
                <a:srgbClr val="0066FF"/>
              </a:buClr>
            </a:pPr>
            <a:r>
              <a:rPr lang="mn-MN" sz="1400" b="1" i="1" kern="0" dirty="0">
                <a:solidFill>
                  <a:srgbClr val="FF0000"/>
                </a:solidFill>
                <a:latin typeface="Arial" panose="020B0604020202020204" pitchFamily="34" charset="0"/>
                <a:cs typeface="Arial" panose="020B0604020202020204" pitchFamily="34" charset="0"/>
              </a:rPr>
              <a:t>бусдад давуу байдал олгох</a:t>
            </a:r>
            <a:r>
              <a:rPr lang="mn-MN" sz="1400" b="1" kern="0" dirty="0">
                <a:solidFill>
                  <a:prstClr val="black"/>
                </a:solidFill>
                <a:latin typeface="Arial" panose="020B0604020202020204" pitchFamily="34" charset="0"/>
                <a:cs typeface="Arial" panose="020B0604020202020204" pitchFamily="34" charset="0"/>
              </a:rPr>
              <a:t>, </a:t>
            </a:r>
          </a:p>
          <a:p>
            <a:pPr marL="583406" lvl="1" indent="-223838" algn="just" defTabSz="717947" fontAlgn="base">
              <a:spcBef>
                <a:spcPct val="20000"/>
              </a:spcBef>
              <a:spcAft>
                <a:spcPct val="0"/>
              </a:spcAft>
              <a:buClr>
                <a:srgbClr val="0066FF"/>
              </a:buClr>
            </a:pPr>
            <a:r>
              <a:rPr lang="mn-MN" sz="1400" b="1" i="1" kern="0" dirty="0">
                <a:solidFill>
                  <a:srgbClr val="FF0000"/>
                </a:solidFill>
                <a:latin typeface="Arial" panose="020B0604020202020204" pitchFamily="34" charset="0"/>
                <a:cs typeface="Arial" panose="020B0604020202020204" pitchFamily="34" charset="0"/>
              </a:rPr>
              <a:t>иргэн, хуулийн этгээдээс тэрхүү хууль бус давуу байдлыг олж авах үйлдэл, эс</a:t>
            </a:r>
          </a:p>
          <a:p>
            <a:pPr marL="583406" lvl="1" indent="-223838" algn="just" defTabSz="717947" fontAlgn="base">
              <a:spcBef>
                <a:spcPct val="20000"/>
              </a:spcBef>
              <a:spcAft>
                <a:spcPct val="0"/>
              </a:spcAft>
              <a:buClr>
                <a:srgbClr val="0066FF"/>
              </a:buClr>
            </a:pPr>
            <a:r>
              <a:rPr lang="mn-MN" sz="1400" b="1" i="1" kern="0" dirty="0">
                <a:solidFill>
                  <a:srgbClr val="FF0000"/>
                </a:solidFill>
                <a:latin typeface="Arial" panose="020B0604020202020204" pitchFamily="34" charset="0"/>
                <a:cs typeface="Arial" panose="020B0604020202020204" pitchFamily="34" charset="0"/>
              </a:rPr>
              <a:t>үйлдэхүйгээр </a:t>
            </a:r>
            <a:r>
              <a:rPr lang="mn-MN" sz="1400" b="1" kern="0" dirty="0">
                <a:solidFill>
                  <a:prstClr val="black"/>
                </a:solidFill>
                <a:latin typeface="Arial" panose="020B0604020202020204" pitchFamily="34" charset="0"/>
                <a:cs typeface="Arial" panose="020B0604020202020204" pitchFamily="34" charset="0"/>
              </a:rPr>
              <a:t>илрэх аливаа эрх зүйн зөрчлийг авлига гэнэ</a:t>
            </a:r>
            <a:r>
              <a:rPr lang="mn-MN" sz="1400" b="1" kern="0" dirty="0">
                <a:solidFill>
                  <a:srgbClr val="000066"/>
                </a:solidFill>
                <a:latin typeface="Arial" panose="020B0604020202020204" pitchFamily="34" charset="0"/>
                <a:cs typeface="Arial" panose="020B0604020202020204" pitchFamily="34" charset="0"/>
              </a:rPr>
              <a:t>.</a:t>
            </a:r>
            <a:endParaRPr lang="mn-MN" sz="2000" b="1" kern="0" dirty="0">
              <a:solidFill>
                <a:srgbClr val="000066"/>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E82075C-A7BD-4BCE-BBF6-968E8C4F9F8B}"/>
              </a:ext>
            </a:extLst>
          </p:cNvPr>
          <p:cNvSpPr/>
          <p:nvPr/>
        </p:nvSpPr>
        <p:spPr>
          <a:xfrm>
            <a:off x="549518" y="1390456"/>
            <a:ext cx="7681839" cy="646331"/>
          </a:xfrm>
          <a:prstGeom prst="rect">
            <a:avLst/>
          </a:prstGeom>
        </p:spPr>
        <p:txBody>
          <a:bodyPr wrap="square">
            <a:spAutoFit/>
          </a:bodyPr>
          <a:lstStyle/>
          <a:p>
            <a:pPr marL="583406" lvl="1" indent="-223838" algn="just" defTabSz="717947" fontAlgn="base">
              <a:spcBef>
                <a:spcPct val="20000"/>
              </a:spcBef>
              <a:spcAft>
                <a:spcPct val="0"/>
              </a:spcAft>
              <a:buClr>
                <a:srgbClr val="0066FF"/>
              </a:buClr>
            </a:pPr>
            <a:r>
              <a:rPr lang="mn-MN" kern="0" dirty="0">
                <a:solidFill>
                  <a:srgbClr val="0070C0"/>
                </a:solidFill>
                <a:latin typeface="Arial" panose="020B0604020202020204" pitchFamily="34" charset="0"/>
                <a:cs typeface="Arial" panose="020B0604020202020204" pitchFamily="34" charset="0"/>
              </a:rPr>
              <a:t>“Эрх мэдэл бүхий хэн нэгний үнэнч биш, хууль бус, ёс зүйгүй авирийг авлига гэнэ</a:t>
            </a:r>
            <a:r>
              <a:rPr lang="mn-MN" kern="0" dirty="0">
                <a:solidFill>
                  <a:srgbClr val="000066"/>
                </a:solidFill>
                <a:latin typeface="Arial" panose="020B0604020202020204" pitchFamily="34" charset="0"/>
                <a:cs typeface="Arial" panose="020B0604020202020204" pitchFamily="34" charset="0"/>
              </a:rPr>
              <a:t>” </a:t>
            </a:r>
            <a:r>
              <a:rPr lang="en-US" kern="0" dirty="0">
                <a:solidFill>
                  <a:srgbClr val="000066"/>
                </a:solidFill>
                <a:latin typeface="Arial" panose="020B0604020202020204" pitchFamily="34" charset="0"/>
                <a:cs typeface="Arial" panose="020B0604020202020204" pitchFamily="34" charset="0"/>
              </a:rPr>
              <a:t>Longman </a:t>
            </a:r>
            <a:r>
              <a:rPr lang="mn-MN" kern="0" dirty="0">
                <a:solidFill>
                  <a:srgbClr val="000066"/>
                </a:solidFill>
                <a:latin typeface="Arial" panose="020B0604020202020204" pitchFamily="34" charset="0"/>
                <a:cs typeface="Arial" panose="020B0604020202020204" pitchFamily="34" charset="0"/>
              </a:rPr>
              <a:t>Англи хэлний тайлбар толь бичиг    </a:t>
            </a:r>
          </a:p>
        </p:txBody>
      </p:sp>
      <p:sp>
        <p:nvSpPr>
          <p:cNvPr id="5" name="Rectangle 4">
            <a:extLst>
              <a:ext uri="{FF2B5EF4-FFF2-40B4-BE49-F238E27FC236}">
                <a16:creationId xmlns:a16="http://schemas.microsoft.com/office/drawing/2014/main" id="{47458068-2D53-43A4-BB09-58E696DD2C0D}"/>
              </a:ext>
            </a:extLst>
          </p:cNvPr>
          <p:cNvSpPr/>
          <p:nvPr/>
        </p:nvSpPr>
        <p:spPr>
          <a:xfrm>
            <a:off x="736794" y="2624580"/>
            <a:ext cx="7494563" cy="369332"/>
          </a:xfrm>
          <a:prstGeom prst="rect">
            <a:avLst/>
          </a:prstGeom>
        </p:spPr>
        <p:txBody>
          <a:bodyPr wrap="square">
            <a:spAutoFit/>
          </a:bodyPr>
          <a:lstStyle/>
          <a:p>
            <a:pPr marL="583406" lvl="1" indent="-223838" algn="just" defTabSz="717947" fontAlgn="base">
              <a:spcAft>
                <a:spcPct val="0"/>
              </a:spcAft>
              <a:buClr>
                <a:srgbClr val="0066FF"/>
              </a:buClr>
            </a:pPr>
            <a:r>
              <a:rPr lang="mn-MN" kern="0" dirty="0">
                <a:latin typeface="Arial" panose="020B0604020202020204" pitchFamily="34" charset="0"/>
                <a:cs typeface="Arial" panose="020B0604020202020204" pitchFamily="34" charset="0"/>
              </a:rPr>
              <a:t>“ </a:t>
            </a:r>
            <a:r>
              <a:rPr lang="mn-MN" kern="0" dirty="0">
                <a:solidFill>
                  <a:srgbClr val="00B050"/>
                </a:solidFill>
                <a:latin typeface="Arial" panose="020B0604020202020204" pitchFamily="34" charset="0"/>
                <a:cs typeface="Arial" panose="020B0604020202020204" pitchFamily="34" charset="0"/>
              </a:rPr>
              <a:t>Ёсон бусаар шунаж авсан эд юмс</a:t>
            </a:r>
            <a:r>
              <a:rPr lang="mn-MN" kern="0" dirty="0">
                <a:solidFill>
                  <a:srgbClr val="000066"/>
                </a:solidFill>
                <a:latin typeface="Arial" panose="020B0604020202020204" pitchFamily="34" charset="0"/>
                <a:cs typeface="Arial" panose="020B0604020202020204" pitchFamily="34" charset="0"/>
              </a:rPr>
              <a:t>” Я. Цэвэл, Тайлбар толь</a:t>
            </a:r>
          </a:p>
        </p:txBody>
      </p:sp>
    </p:spTree>
    <p:extLst>
      <p:ext uri="{BB962C8B-B14F-4D97-AF65-F5344CB8AC3E}">
        <p14:creationId xmlns:p14="http://schemas.microsoft.com/office/powerpoint/2010/main" val="89453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C9772-2D78-4F99-99A5-9E52DDD3E6C6}"/>
              </a:ext>
            </a:extLst>
          </p:cNvPr>
          <p:cNvSpPr>
            <a:spLocks noGrp="1"/>
          </p:cNvSpPr>
          <p:nvPr>
            <p:ph idx="1"/>
          </p:nvPr>
        </p:nvSpPr>
        <p:spPr>
          <a:xfrm>
            <a:off x="951026" y="2207360"/>
            <a:ext cx="7564324" cy="3664920"/>
          </a:xfrm>
        </p:spPr>
        <p:txBody>
          <a:bodyPr>
            <a:noAutofit/>
          </a:bodyPr>
          <a:lstStyle/>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ea typeface="Calibri" pitchFamily="34" charset="0"/>
                <a:cs typeface="Arial" panose="020B0604020202020204" pitchFamily="34" charset="0"/>
              </a:rPr>
              <a:t>1994 оноос авлигатай тэмцэх асуудлыг Олон улсын түвшинд ярьж эхэлсэн.</a:t>
            </a:r>
          </a:p>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ea typeface="Calibri" pitchFamily="34" charset="0"/>
                <a:cs typeface="Arial" panose="020B0604020202020204" pitchFamily="34" charset="0"/>
              </a:rPr>
              <a:t>2002 онд Авлигатай тэмцэх үндэсний хөтөлбөр /2002-2006/  </a:t>
            </a:r>
          </a:p>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cs typeface="Arial" panose="020B0604020202020204" pitchFamily="34" charset="0"/>
              </a:rPr>
              <a:t>2005 он – НҮБ-ын Авлигын эсрэг конвенци</a:t>
            </a:r>
            <a:endParaRPr lang="mn-MN" sz="1500" dirty="0">
              <a:solidFill>
                <a:schemeClr val="accent1">
                  <a:lumMod val="75000"/>
                </a:schemeClr>
              </a:solidFill>
              <a:latin typeface="Arial" panose="020B0604020202020204" pitchFamily="34" charset="0"/>
              <a:ea typeface="Calibri" pitchFamily="34" charset="0"/>
              <a:cs typeface="Arial" panose="020B0604020202020204" pitchFamily="34" charset="0"/>
            </a:endParaRPr>
          </a:p>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ea typeface="Calibri" pitchFamily="34" charset="0"/>
                <a:cs typeface="Arial" panose="020B0604020202020204" pitchFamily="34" charset="0"/>
              </a:rPr>
              <a:t>2006 онд Авлигын эсрэг хууль батлагдсан. </a:t>
            </a:r>
          </a:p>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ea typeface="Calibri" pitchFamily="34" charset="0"/>
                <a:cs typeface="Arial" panose="020B0604020202020204" pitchFamily="34" charset="0"/>
              </a:rPr>
              <a:t>2007 онд Авлигатай тэмцэх бие даасан байгууллага ажиллаж эхэлсэн. </a:t>
            </a:r>
          </a:p>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cs typeface="Arial" panose="020B0604020202020204" pitchFamily="34" charset="0"/>
              </a:rPr>
              <a:t>2012 онд Ашиг сонирхлын зөрчлийг зохицуулах хууль батлагдсан</a:t>
            </a:r>
          </a:p>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cs typeface="Arial" panose="020B0604020202020204" pitchFamily="34" charset="0"/>
              </a:rPr>
              <a:t>2014 онд Шилэн дансны тухай хууль </a:t>
            </a:r>
            <a:endParaRPr lang="en-US" sz="1500" dirty="0">
              <a:solidFill>
                <a:schemeClr val="accent1">
                  <a:lumMod val="75000"/>
                </a:schemeClr>
              </a:solidFill>
              <a:latin typeface="Arial" panose="020B0604020202020204" pitchFamily="34" charset="0"/>
              <a:cs typeface="Arial" panose="020B0604020202020204" pitchFamily="34" charset="0"/>
            </a:endParaRPr>
          </a:p>
          <a:p>
            <a:pPr indent="342900" algn="just" fontAlgn="base">
              <a:spcBef>
                <a:spcPct val="0"/>
              </a:spcBef>
              <a:spcAft>
                <a:spcPts val="900"/>
              </a:spcAft>
              <a:buFont typeface="Wingdings" pitchFamily="2" charset="2"/>
              <a:buChar char="v"/>
            </a:pPr>
            <a:r>
              <a:rPr lang="en-US" sz="1500" dirty="0">
                <a:solidFill>
                  <a:schemeClr val="accent1">
                    <a:lumMod val="75000"/>
                  </a:schemeClr>
                </a:solidFill>
                <a:latin typeface="Arial" panose="020B0604020202020204" pitchFamily="34" charset="0"/>
                <a:cs typeface="Arial" panose="020B0604020202020204" pitchFamily="34" charset="0"/>
              </a:rPr>
              <a:t>2015 </a:t>
            </a:r>
            <a:r>
              <a:rPr lang="mn-MN" sz="1500" dirty="0">
                <a:solidFill>
                  <a:schemeClr val="accent1">
                    <a:lumMod val="75000"/>
                  </a:schemeClr>
                </a:solidFill>
                <a:latin typeface="Arial" panose="020B0604020202020204" pitchFamily="34" charset="0"/>
                <a:cs typeface="Arial" panose="020B0604020202020204" pitchFamily="34" charset="0"/>
              </a:rPr>
              <a:t>онд Эрүүгийн хууль</a:t>
            </a:r>
          </a:p>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cs typeface="Arial" panose="020B0604020202020204" pitchFamily="34" charset="0"/>
              </a:rPr>
              <a:t>2016 онд Авлигатай тэмцэх үндэсний хөтөлбөр 2016-2022</a:t>
            </a:r>
          </a:p>
          <a:p>
            <a:pPr indent="342900" algn="just" fontAlgn="base">
              <a:spcBef>
                <a:spcPct val="0"/>
              </a:spcBef>
              <a:spcAft>
                <a:spcPts val="900"/>
              </a:spcAft>
              <a:buFont typeface="Wingdings" pitchFamily="2" charset="2"/>
              <a:buChar char="v"/>
            </a:pPr>
            <a:r>
              <a:rPr lang="mn-MN" sz="1500" dirty="0">
                <a:solidFill>
                  <a:schemeClr val="accent1">
                    <a:lumMod val="75000"/>
                  </a:schemeClr>
                </a:solidFill>
                <a:latin typeface="Arial" panose="020B0604020202020204" pitchFamily="34" charset="0"/>
                <a:cs typeface="Arial" panose="020B0604020202020204" pitchFamily="34" charset="0"/>
              </a:rPr>
              <a:t>2021 Нийтийн мэдээллийн ил тод байдлын тухай хууль</a:t>
            </a:r>
          </a:p>
          <a:p>
            <a:pPr indent="0" algn="just" fontAlgn="base">
              <a:spcBef>
                <a:spcPct val="0"/>
              </a:spcBef>
              <a:spcAft>
                <a:spcPts val="900"/>
              </a:spcAft>
              <a:buNone/>
            </a:pPr>
            <a:endParaRPr lang="mn-MN" sz="1500" dirty="0">
              <a:solidFill>
                <a:schemeClr val="accent1">
                  <a:lumMod val="75000"/>
                </a:schemeClr>
              </a:solidFill>
              <a:latin typeface="Arial" panose="020B0604020202020204" pitchFamily="34" charset="0"/>
              <a:cs typeface="Arial" panose="020B0604020202020204" pitchFamily="34" charset="0"/>
            </a:endParaRPr>
          </a:p>
          <a:p>
            <a:pPr indent="342900" algn="just" fontAlgn="base">
              <a:spcBef>
                <a:spcPct val="0"/>
              </a:spcBef>
              <a:spcAft>
                <a:spcPts val="900"/>
              </a:spcAft>
              <a:buFont typeface="Wingdings" pitchFamily="2" charset="2"/>
              <a:buChar char="v"/>
            </a:pPr>
            <a:endParaRPr lang="mn-MN" sz="1500" dirty="0">
              <a:solidFill>
                <a:schemeClr val="accent1">
                  <a:lumMod val="75000"/>
                </a:schemeClr>
              </a:solidFill>
              <a:latin typeface="Arial" panose="020B0604020202020204" pitchFamily="34" charset="0"/>
              <a:cs typeface="Arial" panose="020B0604020202020204" pitchFamily="34" charset="0"/>
            </a:endParaRPr>
          </a:p>
          <a:p>
            <a:pPr indent="0" algn="just" fontAlgn="base">
              <a:spcBef>
                <a:spcPct val="0"/>
              </a:spcBef>
              <a:spcAft>
                <a:spcPts val="900"/>
              </a:spcAft>
              <a:buNone/>
            </a:pPr>
            <a:endParaRPr lang="mn-MN" sz="1500" dirty="0">
              <a:solidFill>
                <a:schemeClr val="accent1">
                  <a:lumMod val="75000"/>
                </a:schemeClr>
              </a:solidFill>
              <a:latin typeface="Arial" panose="020B0604020202020204" pitchFamily="34" charset="0"/>
              <a:cs typeface="Arial" panose="020B0604020202020204" pitchFamily="34" charset="0"/>
            </a:endParaRPr>
          </a:p>
          <a:p>
            <a:pPr indent="0" algn="just" fontAlgn="base">
              <a:spcBef>
                <a:spcPct val="0"/>
              </a:spcBef>
              <a:spcAft>
                <a:spcPts val="900"/>
              </a:spcAft>
              <a:buNone/>
            </a:pPr>
            <a:br>
              <a:rPr lang="en-US" sz="1500" b="1" dirty="0">
                <a:solidFill>
                  <a:schemeClr val="accent4"/>
                </a:solidFill>
                <a:latin typeface="Arial" panose="020B0604020202020204" pitchFamily="34" charset="0"/>
                <a:cs typeface="Arial" panose="020B0604020202020204" pitchFamily="34" charset="0"/>
              </a:rPr>
            </a:br>
            <a:endParaRPr lang="en-US" sz="1500" dirty="0"/>
          </a:p>
        </p:txBody>
      </p:sp>
      <p:sp>
        <p:nvSpPr>
          <p:cNvPr id="4" name="Rectangle 3">
            <a:extLst>
              <a:ext uri="{FF2B5EF4-FFF2-40B4-BE49-F238E27FC236}">
                <a16:creationId xmlns:a16="http://schemas.microsoft.com/office/drawing/2014/main" id="{47458068-2D53-43A4-BB09-58E696DD2C0D}"/>
              </a:ext>
            </a:extLst>
          </p:cNvPr>
          <p:cNvSpPr/>
          <p:nvPr/>
        </p:nvSpPr>
        <p:spPr>
          <a:xfrm>
            <a:off x="951026" y="1138425"/>
            <a:ext cx="7494563" cy="584775"/>
          </a:xfrm>
          <a:prstGeom prst="rect">
            <a:avLst/>
          </a:prstGeom>
        </p:spPr>
        <p:txBody>
          <a:bodyPr wrap="square">
            <a:spAutoFit/>
          </a:bodyPr>
          <a:lstStyle/>
          <a:p>
            <a:pPr marL="583406" lvl="1" indent="-223838" algn="ctr" defTabSz="717947" fontAlgn="base">
              <a:spcAft>
                <a:spcPct val="0"/>
              </a:spcAft>
              <a:buClr>
                <a:srgbClr val="0066FF"/>
              </a:buClr>
            </a:pPr>
            <a:r>
              <a:rPr lang="mn-MN" sz="3200" kern="0" dirty="0">
                <a:latin typeface="Arial" panose="020B0604020202020204" pitchFamily="34" charset="0"/>
                <a:cs typeface="Arial" panose="020B0604020202020204" pitchFamily="34" charset="0"/>
              </a:rPr>
              <a:t>ХОЛБОГДОХ ХУУЛЬ, ЖУРАМ</a:t>
            </a:r>
            <a:endParaRPr lang="mn-MN" sz="3200" kern="0"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71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C9772-2D78-4F99-99A5-9E52DDD3E6C6}"/>
              </a:ext>
            </a:extLst>
          </p:cNvPr>
          <p:cNvSpPr>
            <a:spLocks noGrp="1"/>
          </p:cNvSpPr>
          <p:nvPr>
            <p:ph idx="1"/>
          </p:nvPr>
        </p:nvSpPr>
        <p:spPr>
          <a:xfrm>
            <a:off x="907080" y="2054655"/>
            <a:ext cx="7886700" cy="4275740"/>
          </a:xfrm>
        </p:spPr>
        <p:txBody>
          <a:bodyPr>
            <a:noAutofit/>
          </a:bodyPr>
          <a:lstStyle/>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22.1 Эрх мэдэл, албан тушаалын байдлаа урвуулан ашиглах,</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22.3 Гадаад улсын төрийн байгууллага, олон улсын байгууллагын албан тушаалтан эрх мэдлээ урвуулан ашиглах, </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22.4 Нийтийн албан тушаалтан хахууль авах</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22.5 Хахууль өгөх, </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22.6 Гадаад улсын төрийн байгууллага, олон улсын байгууллагын албан тушаалтныг хахуульдах,</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22.7 Улсын нөөцийг хууль бусаар зарцуулах, үрэгдүүлэх, </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22.8 Төсвийн хөрөнгийг зориулалтын бусаар зарцуулах,</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22.9 Төрийн өмчийн төсвийн бус хөрөнгийг зориулалтын бусаар зарцуулах,</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22.10 Үндэслэлгүйгээр хөрөнгөжих,</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22.11 Дураараа аашлах, </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22.12 Хуулийн этгээдийн эрх мэдлийг урвуулан ашиглах</a:t>
            </a:r>
          </a:p>
          <a:p>
            <a:pPr indent="0" algn="just" fontAlgn="base">
              <a:spcBef>
                <a:spcPct val="0"/>
              </a:spcBef>
              <a:spcAft>
                <a:spcPts val="900"/>
              </a:spcAft>
              <a:buNone/>
            </a:pPr>
            <a:r>
              <a:rPr lang="mn-MN" sz="1350" dirty="0">
                <a:solidFill>
                  <a:schemeClr val="accent1">
                    <a:lumMod val="50000"/>
                  </a:schemeClr>
                </a:solidFill>
                <a:latin typeface="Arial" panose="020B0604020202020204" pitchFamily="34" charset="0"/>
                <a:cs typeface="Arial" panose="020B0604020202020204" pitchFamily="34" charset="0"/>
              </a:rPr>
              <a:t>22.13 Хахууль авах</a:t>
            </a:r>
          </a:p>
          <a:p>
            <a:pPr indent="0" algn="just" fontAlgn="base">
              <a:spcBef>
                <a:spcPct val="0"/>
              </a:spcBef>
              <a:spcAft>
                <a:spcPts val="900"/>
              </a:spcAft>
              <a:buNone/>
            </a:pPr>
            <a:endParaRPr lang="mn-MN" sz="1350" dirty="0">
              <a:solidFill>
                <a:schemeClr val="accent1">
                  <a:lumMod val="50000"/>
                </a:schemeClr>
              </a:solidFill>
              <a:latin typeface="Arial" panose="020B0604020202020204" pitchFamily="34" charset="0"/>
              <a:cs typeface="Arial" panose="020B0604020202020204" pitchFamily="34" charset="0"/>
            </a:endParaRPr>
          </a:p>
          <a:p>
            <a:pPr indent="0" algn="just" fontAlgn="base">
              <a:spcBef>
                <a:spcPct val="0"/>
              </a:spcBef>
              <a:spcAft>
                <a:spcPts val="900"/>
              </a:spcAft>
              <a:buNone/>
            </a:pPr>
            <a:endParaRPr lang="mn-MN" sz="1350" dirty="0">
              <a:solidFill>
                <a:schemeClr val="accent1">
                  <a:lumMod val="50000"/>
                </a:schemeClr>
              </a:solidFill>
              <a:latin typeface="Arial" panose="020B0604020202020204" pitchFamily="34" charset="0"/>
              <a:cs typeface="Arial" panose="020B0604020202020204" pitchFamily="34" charset="0"/>
            </a:endParaRPr>
          </a:p>
          <a:p>
            <a:pPr indent="0" algn="just" fontAlgn="base">
              <a:spcBef>
                <a:spcPct val="0"/>
              </a:spcBef>
              <a:spcAft>
                <a:spcPts val="900"/>
              </a:spcAft>
              <a:buNone/>
            </a:pPr>
            <a:br>
              <a:rPr lang="en-US" sz="1350" b="1" dirty="0">
                <a:solidFill>
                  <a:schemeClr val="accent1">
                    <a:lumMod val="50000"/>
                  </a:schemeClr>
                </a:solidFill>
                <a:latin typeface="Arial" panose="020B0604020202020204" pitchFamily="34" charset="0"/>
                <a:cs typeface="Arial" panose="020B0604020202020204" pitchFamily="34" charset="0"/>
              </a:rPr>
            </a:br>
            <a:endParaRPr lang="en-US" sz="1350" dirty="0">
              <a:solidFill>
                <a:schemeClr val="accent1">
                  <a:lumMod val="5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7458068-2D53-43A4-BB09-58E696DD2C0D}"/>
              </a:ext>
            </a:extLst>
          </p:cNvPr>
          <p:cNvSpPr/>
          <p:nvPr/>
        </p:nvSpPr>
        <p:spPr>
          <a:xfrm>
            <a:off x="907080" y="833015"/>
            <a:ext cx="7494563" cy="584775"/>
          </a:xfrm>
          <a:prstGeom prst="rect">
            <a:avLst/>
          </a:prstGeom>
        </p:spPr>
        <p:txBody>
          <a:bodyPr wrap="square">
            <a:spAutoFit/>
          </a:bodyPr>
          <a:lstStyle/>
          <a:p>
            <a:pPr marL="583406" lvl="1" indent="-223838" algn="ctr" defTabSz="717947" fontAlgn="base">
              <a:spcAft>
                <a:spcPct val="0"/>
              </a:spcAft>
              <a:buClr>
                <a:srgbClr val="0066FF"/>
              </a:buClr>
            </a:pPr>
            <a:r>
              <a:rPr lang="mn-MN" sz="3200" kern="0" dirty="0">
                <a:latin typeface="Arial" panose="020B0604020202020204" pitchFamily="34" charset="0"/>
                <a:cs typeface="Arial" panose="020B0604020202020204" pitchFamily="34" charset="0"/>
              </a:rPr>
              <a:t>АВЛИГЫН ГЭМТ ХЭРЭГ</a:t>
            </a:r>
            <a:endParaRPr lang="mn-MN" sz="3200" kern="0"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15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II </a:t>
            </a:r>
            <a:r>
              <a:rPr lang="mn-MN" dirty="0">
                <a:latin typeface="Arial" panose="020B0604020202020204" pitchFamily="34" charset="0"/>
                <a:cs typeface="Arial" panose="020B0604020202020204" pitchFamily="34" charset="0"/>
              </a:rPr>
              <a:t>ХЭСЭГ</a:t>
            </a:r>
            <a:endParaRPr lang="en-US" dirty="0">
              <a:latin typeface="Arial" panose="020B0604020202020204" pitchFamily="34" charset="0"/>
              <a:cs typeface="Arial" panose="020B0604020202020204" pitchFamily="34" charset="0"/>
            </a:endParaRPr>
          </a:p>
        </p:txBody>
      </p:sp>
      <p:pic>
        <p:nvPicPr>
          <p:cNvPr id="3" name="Picture 2" descr="C:\Documents and Settings\munkhtungalag\Desktop\question-mark.jpg"/>
          <p:cNvPicPr>
            <a:picLocks noChangeAspect="1" noChangeArrowheads="1"/>
          </p:cNvPicPr>
          <p:nvPr/>
        </p:nvPicPr>
        <p:blipFill>
          <a:blip r:embed="rId2"/>
          <a:srcRect/>
          <a:stretch>
            <a:fillRect/>
          </a:stretch>
        </p:blipFill>
        <p:spPr bwMode="auto">
          <a:xfrm>
            <a:off x="3715800" y="1443835"/>
            <a:ext cx="3048000" cy="3048000"/>
          </a:xfrm>
          <a:prstGeom prst="rect">
            <a:avLst/>
          </a:prstGeom>
          <a:noFill/>
        </p:spPr>
      </p:pic>
      <p:sp>
        <p:nvSpPr>
          <p:cNvPr id="4" name="Rectangle 3"/>
          <p:cNvSpPr/>
          <p:nvPr/>
        </p:nvSpPr>
        <p:spPr>
          <a:xfrm>
            <a:off x="685800" y="4588285"/>
            <a:ext cx="8458200" cy="1446550"/>
          </a:xfrm>
          <a:prstGeom prst="rect">
            <a:avLst/>
          </a:prstGeom>
        </p:spPr>
        <p:txBody>
          <a:bodyPr wrap="square">
            <a:spAutoFit/>
          </a:bodyPr>
          <a:lstStyle/>
          <a:p>
            <a:pPr algn="ctr"/>
            <a:r>
              <a:rPr lang="mn-Mong-CN" sz="4400" b="1" dirty="0">
                <a:solidFill>
                  <a:srgbClr val="0070C0"/>
                </a:solidFill>
                <a:latin typeface="Times New Roman" pitchFamily="18" charset="0"/>
              </a:rPr>
              <a:t>АШИГ СОНИРХЛЫН </a:t>
            </a:r>
          </a:p>
          <a:p>
            <a:pPr algn="ctr"/>
            <a:r>
              <a:rPr lang="mn-Mong-CN" sz="4400" b="1" dirty="0">
                <a:solidFill>
                  <a:srgbClr val="0070C0"/>
                </a:solidFill>
                <a:latin typeface="Times New Roman" pitchFamily="18" charset="0"/>
              </a:rPr>
              <a:t>ЗӨРЧИЛ ГЭЖ ЮУ ВЭ?</a:t>
            </a:r>
            <a:endParaRPr lang="en-US"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3363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50160360"/>
              </p:ext>
            </p:extLst>
          </p:nvPr>
        </p:nvGraphicFramePr>
        <p:xfrm>
          <a:off x="907080" y="833015"/>
          <a:ext cx="7329840" cy="503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4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22248591"/>
              </p:ext>
            </p:extLst>
          </p:nvPr>
        </p:nvGraphicFramePr>
        <p:xfrm>
          <a:off x="1059785" y="833015"/>
          <a:ext cx="7474005" cy="457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16200000">
            <a:off x="2891787" y="2872964"/>
            <a:ext cx="3810000" cy="646331"/>
          </a:xfrm>
          <a:prstGeom prst="rect">
            <a:avLst/>
          </a:prstGeom>
        </p:spPr>
        <p:txBody>
          <a:bodyPr wrap="square">
            <a:spAutoFit/>
          </a:bodyPr>
          <a:lstStyle/>
          <a:p>
            <a:pPr algn="ctr"/>
            <a:r>
              <a:rPr lang="mn-Mong-CN" sz="3600" b="1" dirty="0">
                <a:solidFill>
                  <a:schemeClr val="accent2">
                    <a:lumMod val="50000"/>
                  </a:schemeClr>
                </a:solidFill>
                <a:latin typeface="Arial" panose="020B0604020202020204" pitchFamily="34" charset="0"/>
              </a:rPr>
              <a:t>ЗӨРЧИЛ</a:t>
            </a:r>
            <a:endParaRPr lang="en-US" sz="36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8295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2141</TotalTime>
  <Words>1361</Words>
  <Application>Microsoft Office PowerPoint</Application>
  <PresentationFormat>On-screen Show (4:3)</PresentationFormat>
  <Paragraphs>184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Century Gothic</vt:lpstr>
      <vt:lpstr>Times New Roman</vt:lpstr>
      <vt:lpstr>Wingdings</vt:lpstr>
      <vt:lpstr>Wingdings 2</vt:lpstr>
      <vt:lpstr>Wingdings 3</vt:lpstr>
      <vt:lpstr>Wisp</vt:lpstr>
      <vt:lpstr>PowerPoint Presentation</vt:lpstr>
      <vt:lpstr>СЭДЭВ</vt:lpstr>
      <vt:lpstr>I ХЭСЭГ</vt:lpstr>
      <vt:lpstr>PowerPoint Presentation</vt:lpstr>
      <vt:lpstr>PowerPoint Presentation</vt:lpstr>
      <vt:lpstr>PowerPoint Presentation</vt:lpstr>
      <vt:lpstr>II ХЭСЭГ</vt:lpstr>
      <vt:lpstr>PowerPoint Presentation</vt:lpstr>
      <vt:lpstr>PowerPoint Presentation</vt:lpstr>
      <vt:lpstr>PowerPoint Presentation</vt:lpstr>
      <vt:lpstr>АШИГ СОНИРХЛЫН ЗӨРЧЛИЙН ЗОХИЦУУЛАЛТ</vt:lpstr>
      <vt:lpstr>Хариуцлага </vt:lpstr>
      <vt:lpstr>PowerPoint Presentation</vt:lpstr>
      <vt:lpstr>Ашиг сонирхлын зөрчлөөс  урьдчилан сэргийлэх нь </vt:lpstr>
      <vt:lpstr>PowerPoint Presentation</vt:lpstr>
      <vt:lpstr> Удирдлагын хүлээх үүрэг</vt:lpstr>
      <vt:lpstr> Албан тушаалтан ТА: </vt:lpstr>
      <vt:lpstr>PowerPoint Presentation</vt:lpstr>
      <vt:lpstr>III ХЭСЭГ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Urangoo MHI</cp:lastModifiedBy>
  <cp:revision>147</cp:revision>
  <cp:lastPrinted>2018-09-27T02:13:54Z</cp:lastPrinted>
  <dcterms:created xsi:type="dcterms:W3CDTF">2013-08-21T19:17:07Z</dcterms:created>
  <dcterms:modified xsi:type="dcterms:W3CDTF">2023-09-12T06:03:27Z</dcterms:modified>
</cp:coreProperties>
</file>