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65" r:id="rId4"/>
    <p:sldId id="261" r:id="rId5"/>
    <p:sldId id="258" r:id="rId6"/>
    <p:sldId id="267" r:id="rId7"/>
    <p:sldId id="49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41414-D726-491B-BD34-F06DA4BE6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D05579-89A0-4EAE-9D85-359790FD2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71A562-4FC2-4809-BD1B-DE031D57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5A0FF-34E1-4120-83E8-08A2DE7E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F7B639-D7C2-4531-8692-E0A8C384D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2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372B0-6218-4F31-B0A0-91FFBABE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3CF4D1-A8F6-4E38-B4EC-C847CCD0D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8C158-0A89-412D-AA2A-B3E05A7B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21A1F-DB11-47FD-9248-774D5606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92090C-BA52-49AB-A379-20E08DA4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A45537-86A1-407B-AC06-3697949F4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6E2FDD-C77F-4F96-9BFC-8D0064476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CD08B9-638A-4044-BB2F-B337A8B3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0DA4E5-F845-45E3-A23C-0E615FDA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CC40D1-BCE0-4D49-9AE1-8BF9AB0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C3FFE-D3FE-4BA0-9C95-45F97AAE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4A968-A4A6-4D2F-82A1-54919F131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CCB38F-8FB8-4D8F-B5A9-1E731B89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D56505-4E1F-4A69-876F-DBC99E75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BD8B30-8840-4C6D-A52C-49EEA9AA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6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9AA85-BB35-4E5E-A57E-3300C493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1D3D19-E6D2-47F0-8F5F-D0AA28DDB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E3F28C-4FF9-4955-B762-6B6B23D6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974EC-7EA4-4315-BAC7-75FE1BC2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41820C-5C4A-4115-AFC9-A0FEE2FD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1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3BA85A-3729-4E1C-8E18-2A588792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4B820-3FBE-4BEB-87BE-F89E5FC5B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7ED6B0-C57D-47BC-9461-E67A37C96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266F9-78ED-4526-AE9C-7DB490BB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08C729-43FD-4993-8FDD-2BDB96E4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EC1059-6E73-4BFB-9E73-96F0ED3B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2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30248-D1A1-4563-AD6C-023BBC56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2BBF32-FA0A-445C-9326-554C1E528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75C3A5-36BC-4EAC-BB04-0D08B275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665701-0BFD-45DB-9A50-EB5DD2B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AEB076-D210-451F-BD23-744B21D0E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1FB86A-1383-4F60-AAE1-A3C6F7DC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17C1A5-731B-41F0-8994-193561E1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F59454-633B-4E9F-93E8-E9C90E2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D70683-A31C-4F0A-B25A-CF891C9F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59D7E0-2CED-48BC-B860-3E929145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45B467-4481-40DD-A50D-FE4AD717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014E4C-0630-4CF5-BE82-04301BB7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3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F2CB452-4C99-445F-9AF5-B4068494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F06EBE-124F-48D7-A0E9-4A4C3AA6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2BFD7B-99DE-4AD2-A110-45B160C6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9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39765-315B-4DBD-B371-C7F48D3F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DD7667-7D80-4594-B64F-DF1FCB0D9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E727FB-C85E-4A00-942C-C34EA050B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0B472E-6DCA-4C22-A5B3-BD601622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6D30C4-7B89-42C4-9171-E10414EC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D0C5B8-6F79-4863-9447-92D2BDD5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B8438-31C6-4F83-852F-1B2348F37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2D2AF9-5196-4051-9D3E-4FD628871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80B1F-612E-44BB-8061-E344382DE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68ED58-CC2C-4886-9ED4-475729CD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9EE51A-6894-420D-89BE-6A24682D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ADE604-BA55-457B-B900-4F54B6B8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3C1410-7F05-4A48-9DBF-2049945D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13072-238E-4B70-A1EA-7A6A323D6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6D5CE6-1CBA-4A85-B638-E9E4DC702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E2E1E-DD61-4612-8486-47D4FBF353B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C8256A-E4F3-4653-9CBC-E325569FC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B4460-D05A-4FBA-AD1E-39AB88F34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73408-68F9-4467-9160-62E1C11CE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D3132-549B-4BCA-9091-5E833FCB7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142" y="1497087"/>
            <a:ext cx="9784080" cy="3490278"/>
          </a:xfrm>
        </p:spPr>
        <p:txBody>
          <a:bodyPr>
            <a:normAutofit/>
          </a:bodyPr>
          <a:lstStyle/>
          <a:p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БАЯНТАЛ СУМЫН СҮҮЛИЙН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 ХОНОГИЙН МЭДЭЭ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3092E6-89B8-4AEB-ACC2-A562105C508E}"/>
              </a:ext>
            </a:extLst>
          </p:cNvPr>
          <p:cNvSpPr txBox="1"/>
          <p:nvPr/>
        </p:nvSpPr>
        <p:spPr>
          <a:xfrm>
            <a:off x="3334869" y="6001558"/>
            <a:ext cx="639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2023.01.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-ний өдрийн 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-р  хуралдаан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1BB798-C4E4-4EFB-BD55-AE0A901ED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92188" l="4004" r="92676">
                        <a14:foregroundMark x1="12305" y1="38281" x2="20801" y2="20117"/>
                        <a14:foregroundMark x1="20801" y1="20117" x2="27734" y2="18066"/>
                        <a14:foregroundMark x1="27734" y1="18066" x2="34766" y2="18066"/>
                        <a14:foregroundMark x1="34766" y1="18066" x2="43066" y2="17871"/>
                        <a14:foregroundMark x1="43066" y1="17871" x2="49414" y2="14453"/>
                        <a14:foregroundMark x1="49414" y1="14453" x2="57129" y2="13574"/>
                        <a14:foregroundMark x1="57129" y1="13574" x2="71191" y2="18652"/>
                        <a14:foregroundMark x1="71191" y1="18652" x2="83594" y2="29492"/>
                        <a14:foregroundMark x1="83594" y1="29492" x2="87402" y2="35352"/>
                        <a14:foregroundMark x1="87402" y1="35352" x2="89844" y2="54785"/>
                        <a14:foregroundMark x1="89844" y1="54785" x2="88770" y2="61816"/>
                        <a14:foregroundMark x1="88770" y1="61816" x2="81348" y2="74805"/>
                        <a14:foregroundMark x1="81348" y1="74805" x2="75293" y2="78223"/>
                        <a14:foregroundMark x1="75293" y1="78223" x2="70020" y2="83496"/>
                        <a14:foregroundMark x1="70020" y1="83496" x2="32324" y2="85645"/>
                        <a14:foregroundMark x1="32324" y1="85645" x2="25000" y2="83203"/>
                        <a14:foregroundMark x1="25000" y1="83203" x2="10938" y2="56250"/>
                        <a14:foregroundMark x1="10938" y1="56250" x2="10742" y2="41406"/>
                        <a14:foregroundMark x1="10742" y1="41406" x2="11719" y2="37793"/>
                        <a14:foregroundMark x1="48828" y1="6055" x2="50488" y2="6055"/>
                        <a14:foregroundMark x1="92090" y1="38281" x2="92773" y2="54004"/>
                        <a14:foregroundMark x1="25195" y1="86426" x2="56152" y2="91113"/>
                        <a14:foregroundMark x1="56152" y1="91113" x2="71094" y2="86914"/>
                        <a14:foregroundMark x1="71094" y1="86914" x2="78027" y2="83594"/>
                        <a14:foregroundMark x1="78027" y1="83594" x2="80566" y2="79102"/>
                        <a14:foregroundMark x1="31543" y1="89258" x2="52539" y2="92285"/>
                        <a14:foregroundMark x1="52539" y1="92285" x2="52734" y2="91895"/>
                        <a14:foregroundMark x1="7227" y1="41602" x2="5176" y2="48438"/>
                        <a14:foregroundMark x1="5176" y1="48438" x2="7324" y2="62598"/>
                        <a14:foregroundMark x1="7324" y1="62598" x2="7422" y2="62598"/>
                        <a14:foregroundMark x1="33301" y1="25000" x2="47266" y2="20117"/>
                        <a14:foregroundMark x1="47266" y1="20117" x2="54980" y2="19727"/>
                        <a14:foregroundMark x1="54980" y1="19727" x2="63379" y2="21484"/>
                        <a14:foregroundMark x1="63379" y1="21484" x2="65527" y2="25488"/>
                        <a14:foregroundMark x1="24902" y1="70898" x2="49707" y2="72949"/>
                        <a14:foregroundMark x1="49707" y1="72949" x2="65625" y2="71582"/>
                        <a14:foregroundMark x1="65625" y1="71582" x2="67285" y2="70996"/>
                        <a14:foregroundMark x1="44141" y1="71289" x2="50293" y2="68164"/>
                        <a14:foregroundMark x1="50293" y1="68164" x2="50781" y2="67676"/>
                        <a14:foregroundMark x1="48438" y1="65723" x2="50879" y2="65137"/>
                        <a14:foregroundMark x1="47559" y1="67090" x2="52344" y2="68457"/>
                        <a14:foregroundMark x1="50781" y1="70605" x2="59277" y2="71387"/>
                        <a14:foregroundMark x1="59277" y1="71387" x2="60742" y2="71289"/>
                        <a14:foregroundMark x1="45703" y1="74121" x2="53809" y2="74121"/>
                        <a14:foregroundMark x1="60547" y1="74219" x2="63477" y2="74121"/>
                        <a14:foregroundMark x1="4004" y1="50098" x2="4004" y2="5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3" y="183775"/>
            <a:ext cx="2147047" cy="21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C27DC4-9F26-4B0C-96F7-12FF50BCB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1" y="1522272"/>
            <a:ext cx="1096245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	2023 оны 01-р сарын 09-ний өдөр  Цэргийн штабын сургалтанд Засаг даргын Тамгын газрын дарга, Багийн Засаг дарга, Орлогч дарга нар хамрагдаж 2023 оны 01-р сарын 09-ний өдрөөс 20-ны өдрийн хооронд цэргийн шинэчлэсэн бүртгэл хийж  нийт 118 иргэн хамрагдсан байна.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mn-M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A272B96-B8C5-4935-A914-A071ED2D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05428"/>
            <a:ext cx="10515600" cy="1325563"/>
          </a:xfrm>
        </p:spPr>
        <p:txBody>
          <a:bodyPr>
            <a:normAutofit/>
          </a:bodyPr>
          <a:lstStyle/>
          <a:p>
            <a:r>
              <a:rPr lang="mn-MN" sz="3600" dirty="0">
                <a:latin typeface="Arial" panose="020B0604020202020204" pitchFamily="34" charset="0"/>
                <a:cs typeface="Arial" panose="020B0604020202020204" pitchFamily="34" charset="0"/>
              </a:rPr>
              <a:t>УДИРДЛАГА ЗОХИОН БАЙГУУЛАЛТ: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81709-6922-4844-B86A-EE0BD255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76" y="301238"/>
            <a:ext cx="1116505" cy="1116505"/>
          </a:xfrm>
          <a:prstGeom prst="rect">
            <a:avLst/>
          </a:prstGeom>
        </p:spPr>
      </p:pic>
      <p:pic>
        <p:nvPicPr>
          <p:cNvPr id="9" name="Picture 8" descr="C:\Users\Dell\Downloads\324075583_531794415596896_910894858424276950_n.jpg">
            <a:extLst>
              <a:ext uri="{FF2B5EF4-FFF2-40B4-BE49-F238E27FC236}">
                <a16:creationId xmlns:a16="http://schemas.microsoft.com/office/drawing/2014/main" xmlns="" id="{42B73DC0-1238-4B2D-B503-1DA69371F7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3574" y="2692593"/>
            <a:ext cx="2260301" cy="289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F:\зураг\324075583_531794415596896_910894858424276950_n.jpg">
            <a:extLst>
              <a:ext uri="{FF2B5EF4-FFF2-40B4-BE49-F238E27FC236}">
                <a16:creationId xmlns:a16="http://schemas.microsoft.com/office/drawing/2014/main" xmlns="" id="{69994A30-ED29-4D81-9D5C-3386FD1032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09" y="2943683"/>
            <a:ext cx="2560320" cy="239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86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A731A2-C6A2-4452-B5FD-68B47EDED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376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mn-MN" dirty="0"/>
              <a:t>2023 оны 01-р сарын 17ны өдрөөс 2023 оны 01-р сарын 19-ний өдрийн хооронд малчин, мал бүхий өрхөд 54  шуудай тэжээл тус бүр 1-г үнэгүй тараасан.</a:t>
            </a:r>
            <a:endParaRPr lang="en-US" dirty="0"/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C591C0A2-1F7F-4385-AF67-0F2DFD5FC75C}"/>
              </a:ext>
            </a:extLst>
          </p:cNvPr>
          <p:cNvSpPr txBox="1">
            <a:spLocks/>
          </p:cNvSpPr>
          <p:nvPr/>
        </p:nvSpPr>
        <p:spPr>
          <a:xfrm>
            <a:off x="1676400" y="305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600">
                <a:latin typeface="Arial" panose="020B0604020202020204" pitchFamily="34" charset="0"/>
                <a:cs typeface="Arial" panose="020B0604020202020204" pitchFamily="34" charset="0"/>
              </a:rPr>
              <a:t>УДИРДЛАГА ЗОХИОН БАЙГУУЛАЛТ: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5876CA9-D12D-437C-82EF-C0C6B2F8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76" y="301238"/>
            <a:ext cx="1116505" cy="1116505"/>
          </a:xfrm>
          <a:prstGeom prst="rect">
            <a:avLst/>
          </a:prstGeom>
        </p:spPr>
      </p:pic>
      <p:pic>
        <p:nvPicPr>
          <p:cNvPr id="18" name="Picture 17" descr="F:\зураг\324625461_725679452220006_1206904894229731060_n.jpg">
            <a:extLst>
              <a:ext uri="{FF2B5EF4-FFF2-40B4-BE49-F238E27FC236}">
                <a16:creationId xmlns:a16="http://schemas.microsoft.com/office/drawing/2014/main" xmlns="" id="{CF6F785D-FE9F-4DCD-A636-96D7DF789E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32" y="2925258"/>
            <a:ext cx="2877820" cy="203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F:\зураг\325902251_3608018912764007_5091503581708074054_n.jpg">
            <a:extLst>
              <a:ext uri="{FF2B5EF4-FFF2-40B4-BE49-F238E27FC236}">
                <a16:creationId xmlns:a16="http://schemas.microsoft.com/office/drawing/2014/main" xmlns="" id="{C288A431-9E11-41C3-A14E-70B88301BF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44" y="2857935"/>
            <a:ext cx="2706370" cy="2029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971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54DB33-7152-4396-AD09-370A2DEF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3976"/>
            <a:ext cx="10515600" cy="2126284"/>
          </a:xfrm>
        </p:spPr>
        <p:txBody>
          <a:bodyPr>
            <a:noAutofit/>
          </a:bodyPr>
          <a:lstStyle/>
          <a:p>
            <a:pPr algn="just"/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1. 2023.01.11-ний өдөр “Газрын багц хуулийн хэлэлцүүлэг”-т </a:t>
            </a:r>
            <a:b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төсвийн 5 байгууллагын албан хаагчид, 10 гаруй иргэн хамрагдлаа.</a:t>
            </a:r>
            <a:b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2. 2023.01.11-ний өдөр аймгийн Хяналт шинжилгээний үнэлгээний хэлтсээс “Байгууллагын болон албан хаагчийн гүйцэтгэлийн төлөвлөгөө боловсруулах, батлуулах, тайлагнах, үр дүнг үнэлэхэд анхаарах асуудал” сургалтыг зохион байгуулж, төсвийн 5 байгууллагын дарга эрхлэгч, дотоод ажил хариуцсан мэргэжилтнүүд хамрагдав.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ACE9BA4-44BA-4590-B152-53B6ADF55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818" y="3909390"/>
            <a:ext cx="4766319" cy="268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A9697A-F149-4124-89A3-FAD07E804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649" y="3943246"/>
            <a:ext cx="4766320" cy="2688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79CDF08-2BC4-463B-A564-40ACA6773EC6}"/>
              </a:ext>
            </a:extLst>
          </p:cNvPr>
          <p:cNvSpPr txBox="1">
            <a:spLocks/>
          </p:cNvSpPr>
          <p:nvPr/>
        </p:nvSpPr>
        <p:spPr>
          <a:xfrm>
            <a:off x="1676400" y="305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600">
                <a:latin typeface="Arial" panose="020B0604020202020204" pitchFamily="34" charset="0"/>
                <a:cs typeface="Arial" panose="020B0604020202020204" pitchFamily="34" charset="0"/>
              </a:rPr>
              <a:t>УДИРДЛАГА ЗОХИОН БАЙГУУЛАЛТ: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D5ECF1-F0FA-4589-90FA-6968B713F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6" y="301238"/>
            <a:ext cx="1116505" cy="11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7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87D55-81EC-4A00-A354-29AB0C72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094" y="293757"/>
            <a:ext cx="10515600" cy="1325563"/>
          </a:xfrm>
        </p:spPr>
        <p:txBody>
          <a:bodyPr>
            <a:normAutofit/>
          </a:bodyPr>
          <a:lstStyle/>
          <a:p>
            <a:r>
              <a:rPr lang="mn-MN" sz="3600" dirty="0">
                <a:latin typeface="Arial" panose="020B0604020202020204" pitchFamily="34" charset="0"/>
                <a:cs typeface="Arial" panose="020B0604020202020204" pitchFamily="34" charset="0"/>
              </a:rPr>
              <a:t>ХӨДӨӨ АЖ АХУЙ, ОТОР НҮҮДЭЛ: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7CDD3A-2F83-44BD-98EB-085A929B9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247"/>
            <a:ext cx="10515600" cy="160468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Өвөлжилтийн ерөнхий байдал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: сумын нийт нутаг дэвсгэр цасан бүрхүүлтэй, нутгийн зүүн болон зүүн хойд, хойд талаараа цас ихтэй шуурч хатуурсан байдалтай байна. Нэмж цас орвол өвөлжилт хүндрэх төлөвтэй байна.</a:t>
            </a:r>
          </a:p>
          <a:p>
            <a:pPr marL="0" indent="0" algn="just">
              <a:buNone/>
            </a:pPr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Отор нүүдэл, зөвшөөрөлгүй нэвтэрсэн өрх, малын тоо: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Төв аймгийн Баян сумын 1 өрх, Дундговь аймгийн 6 өрхийн болон эзэнгүй нийт 16500 гаруй толгой мал отроор ирж өвөлжиж байгаа бөгөөд тус айлуудад бэлчээр чөлөөлөх тухай Засаг даргын албан мэдэгдэл хүргүүлсэн.</a:t>
            </a:r>
          </a:p>
          <a:p>
            <a:pPr marL="0" indent="0" algn="just">
              <a:buNone/>
            </a:pPr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Малын өвчний байдал, тайван эсэх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: Одоогоор малын өвчлөл гараагүй тайван байна. Малын гоц халдварт өвчнөөс урдьчилан сэргийлэх сэрэмжүүлэг мэдээллийг утсаар болон цахимаар мэдэгдэн ажиллаж байна.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content.xx.fbcdn.net/v/t1.15752-9/322020835_1155899055060315_3522232521719029336_n.jpg?stp=dst-jpg_p206x206&amp;_nc_cat=100&amp;ccb=1-7&amp;_nc_sid=aee45a&amp;_nc_ohc=pxeLnyqgGlkAX94NE41&amp;_nc_ad=z-m&amp;_nc_cid=0&amp;_nc_ht=scontent.xx&amp;oh=03_AdSwb6PGNo_YSx2PVTJ9suzA5O4MKQv3UjD0iQfgBb1cyw&amp;oe=63E2CCAF">
            <a:extLst>
              <a:ext uri="{FF2B5EF4-FFF2-40B4-BE49-F238E27FC236}">
                <a16:creationId xmlns:a16="http://schemas.microsoft.com/office/drawing/2014/main" xmlns="" id="{D4DBBBD7-1E5F-4B3E-9235-5D59B1F8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7023"/>
            <a:ext cx="3556746" cy="26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xx.fbcdn.net/v/t1.15752-9/317583077_1769611796751089_905320600358567926_n.jpg?stp=dst-jpg_p206x206&amp;_nc_cat=102&amp;ccb=1-7&amp;_nc_sid=aee45a&amp;_nc_ohc=49UxwH6EWEsAX8brvMq&amp;_nc_ad=z-m&amp;_nc_cid=0&amp;_nc_ht=scontent.xx&amp;oh=03_AdQxFXm0XiX8XvBvWb8ny0bBhBo3guBMvtekmvKtaVuRRg&amp;oe=63E2C8C4">
            <a:extLst>
              <a:ext uri="{FF2B5EF4-FFF2-40B4-BE49-F238E27FC236}">
                <a16:creationId xmlns:a16="http://schemas.microsoft.com/office/drawing/2014/main" xmlns="" id="{296B39FB-68A1-4CF7-B33A-EC533EE7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77" y="3357024"/>
            <a:ext cx="3520594" cy="26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Зураг нээх">
            <a:extLst>
              <a:ext uri="{FF2B5EF4-FFF2-40B4-BE49-F238E27FC236}">
                <a16:creationId xmlns:a16="http://schemas.microsoft.com/office/drawing/2014/main" xmlns="" id="{A8E95677-845C-4300-828F-30989534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357024"/>
            <a:ext cx="3500822" cy="26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7707CD-8B69-404C-BBAD-9284ED6C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11" y="199194"/>
            <a:ext cx="1116505" cy="11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61CE0-965E-453A-AA5E-15A469A2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777" y="275478"/>
            <a:ext cx="10515600" cy="1325563"/>
          </a:xfrm>
        </p:spPr>
        <p:txBody>
          <a:bodyPr/>
          <a:lstStyle/>
          <a:p>
            <a:r>
              <a:rPr lang="mn-MN" dirty="0"/>
              <a:t>БОЛОВСРОЛЫН ХҮРЭЭНД: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ЕБСургууль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F7F870-55B9-4A4B-92EB-C0BA3BA387DB}"/>
              </a:ext>
            </a:extLst>
          </p:cNvPr>
          <p:cNvSpPr txBox="1"/>
          <p:nvPr/>
        </p:nvSpPr>
        <p:spPr>
          <a:xfrm>
            <a:off x="690880" y="1685896"/>
            <a:ext cx="10353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mn-MN" dirty="0">
                <a:latin typeface="0 Arial " panose="020B0604020202090204" pitchFamily="34" charset="-52"/>
              </a:rPr>
              <a:t>2022-2023 хичээлийн жилийн нэгдүгээр улирлын сурагчдын амралтын хугацаанд холбогдох мэргэжлийн багш нар сурагчдад давтлага дугуйлан хичээллүүлж байна.</a:t>
            </a:r>
          </a:p>
          <a:p>
            <a:pPr marL="342900" indent="-342900" algn="just">
              <a:buAutoNum type="arabicPeriod"/>
            </a:pPr>
            <a:r>
              <a:rPr lang="mn-MN" dirty="0">
                <a:latin typeface="0 Arial " panose="020B0604020202090204" pitchFamily="34" charset="-52"/>
              </a:rPr>
              <a:t> Аймгийн Засаг даргын Тамгын газрын хөрөнгө оруулалтаар сургуулийн урлаг заалыг засварлах ажил хийгдэж дуусах шатандаа орлоо. Ажлын гүйцэтгэл 90%-тай явагдаж байна.</a:t>
            </a:r>
          </a:p>
          <a:p>
            <a:pPr marL="342900" indent="-342900" algn="just">
              <a:buAutoNum type="arabicPeriod"/>
            </a:pPr>
            <a:r>
              <a:rPr lang="mn-MN" dirty="0">
                <a:latin typeface="0 Arial " panose="020B0604020202090204" pitchFamily="34" charset="-52"/>
              </a:rPr>
              <a:t> 2023-2024 онд ажиллах сургалтын болон бусад чиглэлийн төлөвлөгөө, аж ахуйн нэгж байгууллагуудтай хамтран ажиллах гэрээ зэргийг шинэчлэн  боловсруулан ажиллаж байна.</a:t>
            </a:r>
            <a:endParaRPr lang="en-US" dirty="0"/>
          </a:p>
          <a:p>
            <a:pPr marL="342900" indent="-342900" algn="just">
              <a:buAutoNum type="arabicPeriod"/>
            </a:pPr>
            <a:endParaRPr lang="en-US" dirty="0"/>
          </a:p>
          <a:p>
            <a:pPr marL="342900" indent="-342900" algn="just"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32B798-530D-42B3-B1BF-4FC86541B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75478"/>
            <a:ext cx="1116505" cy="1116505"/>
          </a:xfrm>
          <a:prstGeom prst="rect">
            <a:avLst/>
          </a:prstGeom>
        </p:spPr>
      </p:pic>
      <p:pic>
        <p:nvPicPr>
          <p:cNvPr id="9" name="Picture 8" descr="C:\Users\Dell\Documents\324600510_5625640040895801_3279467425143993403_n.jpg">
            <a:extLst>
              <a:ext uri="{FF2B5EF4-FFF2-40B4-BE49-F238E27FC236}">
                <a16:creationId xmlns:a16="http://schemas.microsoft.com/office/drawing/2014/main" xmlns="" id="{5236F0AF-F2B3-40E8-B43E-56330770DB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06" y="4024959"/>
            <a:ext cx="1695450" cy="15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Dell\Documents\325474468_1071560310905126_3899111806696553568_n.jpg">
            <a:extLst>
              <a:ext uri="{FF2B5EF4-FFF2-40B4-BE49-F238E27FC236}">
                <a16:creationId xmlns:a16="http://schemas.microsoft.com/office/drawing/2014/main" xmlns="" id="{17C22DB2-B6D7-40B8-B9C5-E32D0D828D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68" y="4024959"/>
            <a:ext cx="1695450" cy="15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Dell\Documents\325241643_1241132219950924_465416159599423109_n.jpg">
            <a:extLst>
              <a:ext uri="{FF2B5EF4-FFF2-40B4-BE49-F238E27FC236}">
                <a16:creationId xmlns:a16="http://schemas.microsoft.com/office/drawing/2014/main" xmlns="" id="{4F8F1A0E-5744-4C80-B91F-B99FE6A0800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30" y="4024958"/>
            <a:ext cx="1946063" cy="155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7F4C48-0017-442B-B3BA-741BD0963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905" y="4024957"/>
            <a:ext cx="1560711" cy="1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5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55C33-E8D7-422C-A44B-1547439E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50" y="3429000"/>
            <a:ext cx="5257800" cy="1325563"/>
          </a:xfrm>
        </p:spPr>
        <p:txBody>
          <a:bodyPr>
            <a:noAutofit/>
          </a:bodyPr>
          <a:lstStyle/>
          <a:p>
            <a:pPr algn="just"/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4-р Цэцэрлэг хамт олны эерэг уур амьсгалыг бүрдүүлэх, хөдөлгөөн эрүүл мэндийг дэмжих зорилготойгоор багш ажилчдын дунд “Мөсний баяр”-ыг зохион байгууллаа.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2023.01.09-ний өдөр аймгийн боловсролын газарт  ЗАН-н ахлагч Б.Золзаяа болон бүлгийн багш Н.Орхонтуул нар “Эрүүл мэндийн боловсрол-СӨБ боловсрол”сургалтанд хамрагдлаа.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2023.01.10-ны өдөр бүлгийн багш Н.Орхонтуул “Залуу багш нарын сургалт”-д хамрагдлаа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D3646A4-633E-41CB-A5FF-0D42318CB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489" y="1990013"/>
            <a:ext cx="2135350" cy="1601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8F8598-226F-4901-9470-FF85E4B0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416" y="2000297"/>
            <a:ext cx="1649880" cy="16962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83E7644-1C1B-4232-B6E2-3E562B3B2921}"/>
              </a:ext>
            </a:extLst>
          </p:cNvPr>
          <p:cNvSpPr txBox="1">
            <a:spLocks/>
          </p:cNvSpPr>
          <p:nvPr/>
        </p:nvSpPr>
        <p:spPr>
          <a:xfrm>
            <a:off x="206636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dirty="0"/>
              <a:t>БОЛОВСРОЛЫН ХҮРЭЭНД: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Цэцэрлэг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E7300E-DF9B-42D2-8C3E-1BC43B9D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0510"/>
            <a:ext cx="1116505" cy="111650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DE65739F-80A4-4C46-8F60-8DF944471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89" y="3963563"/>
            <a:ext cx="2135350" cy="1472037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xmlns="" id="{DC5A3C4D-019F-495A-849A-ECFD9CCF3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861" y="3963562"/>
            <a:ext cx="1634435" cy="14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BCF44-6778-496C-9952-28486A4F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920" y="2397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mn-MN" sz="5400" dirty="0">
                <a:latin typeface="Arial" panose="020B0604020202020204" pitchFamily="34" charset="0"/>
                <a:cs typeface="Arial" panose="020B0604020202020204" pitchFamily="34" charset="0"/>
              </a:rPr>
              <a:t>АНХААРАЛ ХАНДУУЛСАНД </a:t>
            </a:r>
            <a:br>
              <a:rPr lang="mn-MN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5400" dirty="0">
                <a:latin typeface="Arial" panose="020B0604020202020204" pitchFamily="34" charset="0"/>
                <a:cs typeface="Arial" panose="020B0604020202020204" pitchFamily="34" charset="0"/>
              </a:rPr>
              <a:t>БАЯРЛАЛАА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28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280</Words>
  <Application>Microsoft Office PowerPoint</Application>
  <PresentationFormat>Custom</PresentationFormat>
  <Paragraphs>19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БАЯНТАЛ СУМЫН СҮҮЛИЙН 14 ХОНОГИЙН МЭДЭЭ</vt:lpstr>
      <vt:lpstr>УДИРДЛАГА ЗОХИОН БАЙГУУЛАЛТ:</vt:lpstr>
      <vt:lpstr>PowerPoint Presentation</vt:lpstr>
      <vt:lpstr>1. 2023.01.11-ний өдөр “Газрын багц хуулийн хэлэлцүүлэг”-т  төсвийн 5 байгууллагын албан хаагчид, 10 гаруй иргэн хамрагдлаа.   2. 2023.01.11-ний өдөр аймгийн Хяналт шинжилгээний үнэлгээний хэлтсээс “Байгууллагын болон албан хаагчийн гүйцэтгэлийн төлөвлөгөө боловсруулах, батлуулах, тайлагнах, үр дүнг үнэлэхэд анхаарах асуудал” сургалтыг зохион байгуулж, төсвийн 5 байгууллагын дарга эрхлэгч, дотоод ажил хариуцсан мэргэжилтнүүд хамрагдав. </vt:lpstr>
      <vt:lpstr>ХӨДӨӨ АЖ АХУЙ, ОТОР НҮҮДЭЛ:</vt:lpstr>
      <vt:lpstr>БОЛОВСРОЛЫН ХҮРЭЭНД: ЕБСургууль</vt:lpstr>
      <vt:lpstr>4-р Цэцэрлэг хамт олны эерэг уур амьсгалыг бүрдүүлэх, хөдөлгөөн эрүүл мэндийг дэмжих зорилготойгоор багш ажилчдын дунд “Мөсний баяр”-ыг зохион байгууллаа. 2023.01.09-ний өдөр аймгийн боловсролын газарт  ЗАН-н ахлагч Б.Золзаяа болон бүлгийн багш Н.Орхонтуул нар “Эрүүл мэндийн боловсрол-СӨБ боловсрол”сургалтанд хамрагдлаа.  2023.01.10-ны өдөр бүлгийн багш Н.Орхонтуул “Залуу багш нарын сургалт”-д хамрагдлаа  </vt:lpstr>
      <vt:lpstr>АНХААРАЛ ХАНДУУЛСАНД  БАЯРЛАЛАА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Windows-7</cp:lastModifiedBy>
  <cp:revision>5</cp:revision>
  <dcterms:created xsi:type="dcterms:W3CDTF">2023-01-23T00:11:52Z</dcterms:created>
  <dcterms:modified xsi:type="dcterms:W3CDTF">2023-04-18T03:47:43Z</dcterms:modified>
</cp:coreProperties>
</file>