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4" r:id="rId4"/>
    <p:sldId id="261" r:id="rId5"/>
    <p:sldId id="271" r:id="rId6"/>
    <p:sldId id="272" r:id="rId7"/>
    <p:sldId id="273" r:id="rId8"/>
    <p:sldId id="275" r:id="rId9"/>
    <p:sldId id="276" r:id="rId10"/>
    <p:sldId id="277" r:id="rId11"/>
    <p:sldId id="262" r:id="rId12"/>
    <p:sldId id="26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 Id="rId5" Type="http://schemas.openxmlformats.org/officeDocument/2006/relationships/image" Target="../media/image7.jpeg"/><Relationship Id="rId4" Type="http://schemas.openxmlformats.org/officeDocument/2006/relationships/image" Target="../media/image6.jpeg"/></Relationships>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1"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g"/><Relationship Id="rId5" Type="http://schemas.openxmlformats.org/officeDocument/2006/relationships/image" Target="../media/image7.jpeg"/><Relationship Id="rId4"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117293-92BC-414D-91C7-7AF037388B15}" type="doc">
      <dgm:prSet loTypeId="urn:microsoft.com/office/officeart/2008/layout/AccentedPicture" loCatId="picture" qsTypeId="urn:microsoft.com/office/officeart/2005/8/quickstyle/simple1" qsCatId="simple" csTypeId="urn:microsoft.com/office/officeart/2005/8/colors/accent1_2" csCatId="accent1" phldr="1"/>
      <dgm:spPr/>
    </dgm:pt>
    <dgm:pt modelId="{13C950CD-CF4F-40C7-B321-F344E94DBB4D}">
      <dgm:prSet phldrT="[Text]"/>
      <dgm:spPr/>
      <dgm:t>
        <a:bodyPr/>
        <a:lstStyle/>
        <a:p>
          <a:r>
            <a:rPr lang="mn-MN" dirty="0" smtClean="0"/>
            <a:t> </a:t>
          </a:r>
          <a:r>
            <a:rPr lang="en-US" dirty="0" err="1" smtClean="0"/>
            <a:t>covid</a:t>
          </a:r>
          <a:r>
            <a:rPr lang="en-US" dirty="0" smtClean="0"/>
            <a:t> 19 </a:t>
          </a:r>
          <a:r>
            <a:rPr lang="mn-MN" dirty="0" smtClean="0"/>
            <a:t>Цар тахалын эсрэг вакцин  хийх өрөө болон хүлээлгийн танхимыг бэлдлээ.</a:t>
          </a:r>
          <a:endParaRPr lang="en-US" dirty="0"/>
        </a:p>
      </dgm:t>
    </dgm:pt>
    <dgm:pt modelId="{F5BD5C8C-AE21-49E6-A7DA-4A3B2E77980D}" type="parTrans" cxnId="{4DCEC12C-C705-4807-B374-CE819101C248}">
      <dgm:prSet/>
      <dgm:spPr/>
      <dgm:t>
        <a:bodyPr/>
        <a:lstStyle/>
        <a:p>
          <a:endParaRPr lang="en-US"/>
        </a:p>
      </dgm:t>
    </dgm:pt>
    <dgm:pt modelId="{7A380054-6212-40A2-8039-E0E503A205F1}" type="sibTrans" cxnId="{4DCEC12C-C705-4807-B374-CE819101C24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US"/>
        </a:p>
      </dgm:t>
    </dgm:pt>
    <dgm:pt modelId="{46233865-74FA-46A3-98E9-CB97B2BC597B}">
      <dgm:prSet phldrT="[Text]" phldr="1"/>
      <dgm:spPr/>
      <dgm:t>
        <a:bodyPr/>
        <a:lstStyle/>
        <a:p>
          <a:endParaRPr lang="en-US"/>
        </a:p>
      </dgm:t>
    </dgm:pt>
    <dgm:pt modelId="{BF45F624-73B4-416F-8DCC-D32CB62BBB2C}" type="parTrans" cxnId="{309AAAA9-1B94-48DF-96CB-D1C951888F86}">
      <dgm:prSet/>
      <dgm:spPr/>
      <dgm:t>
        <a:bodyPr/>
        <a:lstStyle/>
        <a:p>
          <a:endParaRPr lang="en-US"/>
        </a:p>
      </dgm:t>
    </dgm:pt>
    <dgm:pt modelId="{1D643D0B-B56D-4F21-89C1-06F15962DD46}" type="sibTrans" cxnId="{309AAAA9-1B94-48DF-96CB-D1C951888F86}">
      <dgm:prSet/>
      <dgm:spPr/>
      <dgm:t>
        <a:bodyPr/>
        <a:lstStyle/>
        <a:p>
          <a:endParaRPr lang="en-US"/>
        </a:p>
      </dgm:t>
    </dgm:pt>
    <dgm:pt modelId="{1CC7DCD6-3639-4477-8C43-F3680AC8AE59}">
      <dgm:prSet phldrT="[Text]" phldr="1"/>
      <dgm:spPr/>
      <dgm:t>
        <a:bodyPr/>
        <a:lstStyle/>
        <a:p>
          <a:endParaRPr lang="en-US"/>
        </a:p>
      </dgm:t>
    </dgm:pt>
    <dgm:pt modelId="{127EEE95-CE64-4143-8DDD-0163A9AB41A2}" type="sibTrans" cxnId="{7DA9838D-237D-402E-A6FE-E93F482DDA19}">
      <dgm:prSet/>
      <dgm:spPr/>
      <dgm:t>
        <a:bodyPr/>
        <a:lstStyle/>
        <a:p>
          <a:endParaRPr lang="en-US"/>
        </a:p>
      </dgm:t>
    </dgm:pt>
    <dgm:pt modelId="{A0C8B726-89C6-4F7F-81A6-85D2821CE05A}" type="parTrans" cxnId="{7DA9838D-237D-402E-A6FE-E93F482DDA19}">
      <dgm:prSet/>
      <dgm:spPr/>
      <dgm:t>
        <a:bodyPr/>
        <a:lstStyle/>
        <a:p>
          <a:endParaRPr lang="en-US"/>
        </a:p>
      </dgm:t>
    </dgm:pt>
    <dgm:pt modelId="{75EC3F1B-A3CF-4287-91D1-D08BE8D261D8}">
      <dgm:prSet phldrT="[Text]" phldr="1"/>
      <dgm:spPr/>
      <dgm:t>
        <a:bodyPr/>
        <a:lstStyle/>
        <a:p>
          <a:endParaRPr lang="en-US"/>
        </a:p>
      </dgm:t>
    </dgm:pt>
    <dgm:pt modelId="{5B7487E6-E1C9-4832-A1B0-94B2316B470A}" type="sibTrans" cxnId="{31AD3849-D1AC-4C55-8BB6-1E496D753C0B}">
      <dgm:prSet/>
      <dgm:spPr/>
      <dgm:t>
        <a:bodyPr/>
        <a:lstStyle/>
        <a:p>
          <a:endParaRPr lang="en-US"/>
        </a:p>
      </dgm:t>
    </dgm:pt>
    <dgm:pt modelId="{26716F58-B748-4380-88A8-22C9D72E3A6A}" type="parTrans" cxnId="{31AD3849-D1AC-4C55-8BB6-1E496D753C0B}">
      <dgm:prSet/>
      <dgm:spPr/>
      <dgm:t>
        <a:bodyPr/>
        <a:lstStyle/>
        <a:p>
          <a:endParaRPr lang="en-US"/>
        </a:p>
      </dgm:t>
    </dgm:pt>
    <dgm:pt modelId="{3DBECE43-B3C9-44B4-922A-378A3EE40C79}">
      <dgm:prSet phldrT="[Text]" phldr="1"/>
      <dgm:spPr/>
      <dgm:t>
        <a:bodyPr/>
        <a:lstStyle/>
        <a:p>
          <a:endParaRPr lang="en-US" dirty="0"/>
        </a:p>
      </dgm:t>
    </dgm:pt>
    <dgm:pt modelId="{B9CB9208-91CC-45CE-B5CC-3E6252CED32E}" type="sibTrans" cxnId="{911E4025-F24C-4C87-A112-98A8C9CA7FD1}">
      <dgm:prSet/>
      <dgm:spPr/>
      <dgm:t>
        <a:bodyPr/>
        <a:lstStyle/>
        <a:p>
          <a:endParaRPr lang="en-US"/>
        </a:p>
      </dgm:t>
    </dgm:pt>
    <dgm:pt modelId="{E6AFA40E-02DE-4BA3-A3B3-BCEA4ADF24F6}" type="parTrans" cxnId="{911E4025-F24C-4C87-A112-98A8C9CA7FD1}">
      <dgm:prSet/>
      <dgm:spPr/>
      <dgm:t>
        <a:bodyPr/>
        <a:lstStyle/>
        <a:p>
          <a:endParaRPr lang="en-US"/>
        </a:p>
      </dgm:t>
    </dgm:pt>
    <dgm:pt modelId="{20E6B606-7E38-4694-A0AD-2000B25B6486}" type="pres">
      <dgm:prSet presAssocID="{89117293-92BC-414D-91C7-7AF037388B15}" presName="Name0" presStyleCnt="0">
        <dgm:presLayoutVars>
          <dgm:dir/>
        </dgm:presLayoutVars>
      </dgm:prSet>
      <dgm:spPr/>
    </dgm:pt>
    <dgm:pt modelId="{CCE8E2A3-AA68-4C97-A0A2-E5EF2E0CB3ED}" type="pres">
      <dgm:prSet presAssocID="{7A380054-6212-40A2-8039-E0E503A205F1}" presName="picture_1" presStyleLbl="bgImgPlace1" presStyleIdx="0" presStyleCnt="1" custScaleX="149877" custLinFactNeighborX="-28534" custLinFactNeighborY="-7105"/>
      <dgm:spPr/>
      <dgm:t>
        <a:bodyPr/>
        <a:lstStyle/>
        <a:p>
          <a:endParaRPr lang="en-US"/>
        </a:p>
      </dgm:t>
    </dgm:pt>
    <dgm:pt modelId="{1C633E12-06BF-412D-8059-E591148E0611}" type="pres">
      <dgm:prSet presAssocID="{13C950CD-CF4F-40C7-B321-F344E94DBB4D}" presName="text_1" presStyleLbl="node1" presStyleIdx="0" presStyleCnt="0" custScaleX="171829">
        <dgm:presLayoutVars>
          <dgm:bulletEnabled val="1"/>
        </dgm:presLayoutVars>
      </dgm:prSet>
      <dgm:spPr/>
      <dgm:t>
        <a:bodyPr/>
        <a:lstStyle/>
        <a:p>
          <a:endParaRPr lang="en-US"/>
        </a:p>
      </dgm:t>
    </dgm:pt>
    <dgm:pt modelId="{4AE3D1EE-41DE-461A-8D88-BBAEFE8D5C42}" type="pres">
      <dgm:prSet presAssocID="{89117293-92BC-414D-91C7-7AF037388B15}" presName="linV" presStyleCnt="0"/>
      <dgm:spPr/>
    </dgm:pt>
    <dgm:pt modelId="{EA518DBC-B25E-4387-9474-5DD7D63290E8}" type="pres">
      <dgm:prSet presAssocID="{3DBECE43-B3C9-44B4-922A-378A3EE40C79}" presName="pair" presStyleCnt="0"/>
      <dgm:spPr/>
    </dgm:pt>
    <dgm:pt modelId="{DE367FFC-9043-48A5-B7B6-AD89FBC5FB01}" type="pres">
      <dgm:prSet presAssocID="{3DBECE43-B3C9-44B4-922A-378A3EE40C79}" presName="spaceH" presStyleLbl="node1" presStyleIdx="0" presStyleCnt="0"/>
      <dgm:spPr/>
    </dgm:pt>
    <dgm:pt modelId="{03F3EA6C-9EFF-43C4-91A1-93186E21BB90}" type="pres">
      <dgm:prSet presAssocID="{3DBECE43-B3C9-44B4-922A-378A3EE40C79}" presName="desPictures" presStyleLbl="alignImgPlace1" presStyleIdx="0" presStyleCnt="4" custScaleX="256496" custScaleY="260621" custLinFactNeighborX="49153" custLinFactNeighborY="-8202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dgm:spPr>
    </dgm:pt>
    <dgm:pt modelId="{6DCEE871-165E-453B-9574-057A4A8B79A9}" type="pres">
      <dgm:prSet presAssocID="{3DBECE43-B3C9-44B4-922A-378A3EE40C79}" presName="desTextWrapper" presStyleCnt="0"/>
      <dgm:spPr/>
    </dgm:pt>
    <dgm:pt modelId="{E764272D-641F-481A-A451-6302CCF96F2A}" type="pres">
      <dgm:prSet presAssocID="{3DBECE43-B3C9-44B4-922A-378A3EE40C79}" presName="desText" presStyleLbl="revTx" presStyleIdx="0" presStyleCnt="4">
        <dgm:presLayoutVars>
          <dgm:bulletEnabled val="1"/>
        </dgm:presLayoutVars>
      </dgm:prSet>
      <dgm:spPr/>
      <dgm:t>
        <a:bodyPr/>
        <a:lstStyle/>
        <a:p>
          <a:endParaRPr lang="en-US"/>
        </a:p>
      </dgm:t>
    </dgm:pt>
    <dgm:pt modelId="{8858FEA6-346E-4A65-AB8A-42A8B72B79E6}" type="pres">
      <dgm:prSet presAssocID="{B9CB9208-91CC-45CE-B5CC-3E6252CED32E}" presName="spaceV" presStyleCnt="0"/>
      <dgm:spPr/>
    </dgm:pt>
    <dgm:pt modelId="{C35785AF-49CF-4B36-BDF5-6E86AF197F78}" type="pres">
      <dgm:prSet presAssocID="{75EC3F1B-A3CF-4287-91D1-D08BE8D261D8}" presName="pair" presStyleCnt="0"/>
      <dgm:spPr/>
    </dgm:pt>
    <dgm:pt modelId="{173452D3-2D5F-45AB-814A-B9F39D5F8BB7}" type="pres">
      <dgm:prSet presAssocID="{75EC3F1B-A3CF-4287-91D1-D08BE8D261D8}" presName="spaceH" presStyleLbl="node1" presStyleIdx="0" presStyleCnt="0"/>
      <dgm:spPr/>
    </dgm:pt>
    <dgm:pt modelId="{4DA85F50-53CD-488E-9A3C-A5281A3AFFDD}" type="pres">
      <dgm:prSet presAssocID="{75EC3F1B-A3CF-4287-91D1-D08BE8D261D8}" presName="desPictures" presStyleLbl="alignImgPlace1" presStyleIdx="1" presStyleCnt="4" custScaleX="263905" custScaleY="269557" custLinFactNeighborX="54012" custLinFactNeighborY="88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dgm:spPr>
    </dgm:pt>
    <dgm:pt modelId="{58CD02E3-F9F2-4DEA-B2E6-0C874DBB787E}" type="pres">
      <dgm:prSet presAssocID="{75EC3F1B-A3CF-4287-91D1-D08BE8D261D8}" presName="desTextWrapper" presStyleCnt="0"/>
      <dgm:spPr/>
    </dgm:pt>
    <dgm:pt modelId="{026293FC-5374-460D-AD39-4E94B7EF4FB2}" type="pres">
      <dgm:prSet presAssocID="{75EC3F1B-A3CF-4287-91D1-D08BE8D261D8}" presName="desText" presStyleLbl="revTx" presStyleIdx="1" presStyleCnt="4">
        <dgm:presLayoutVars>
          <dgm:bulletEnabled val="1"/>
        </dgm:presLayoutVars>
      </dgm:prSet>
      <dgm:spPr/>
      <dgm:t>
        <a:bodyPr/>
        <a:lstStyle/>
        <a:p>
          <a:endParaRPr lang="en-US"/>
        </a:p>
      </dgm:t>
    </dgm:pt>
    <dgm:pt modelId="{2DABB8DF-C7E0-4776-BB66-687E5E432CC1}" type="pres">
      <dgm:prSet presAssocID="{5B7487E6-E1C9-4832-A1B0-94B2316B470A}" presName="spaceV" presStyleCnt="0"/>
      <dgm:spPr/>
    </dgm:pt>
    <dgm:pt modelId="{FAF0E572-162A-4671-A50A-FF491F09D321}" type="pres">
      <dgm:prSet presAssocID="{1CC7DCD6-3639-4477-8C43-F3680AC8AE59}" presName="pair" presStyleCnt="0"/>
      <dgm:spPr/>
    </dgm:pt>
    <dgm:pt modelId="{FEC2A0CF-5580-414E-917A-3506DBDE038E}" type="pres">
      <dgm:prSet presAssocID="{1CC7DCD6-3639-4477-8C43-F3680AC8AE59}" presName="spaceH" presStyleLbl="node1" presStyleIdx="0" presStyleCnt="0"/>
      <dgm:spPr/>
    </dgm:pt>
    <dgm:pt modelId="{EFBEF60D-57E9-454A-9C83-F2EB1558DD91}" type="pres">
      <dgm:prSet presAssocID="{1CC7DCD6-3639-4477-8C43-F3680AC8AE59}" presName="desPictures" presStyleLbl="alignImgPlace1" presStyleIdx="2" presStyleCnt="4" custScaleX="310403" custScaleY="295578" custLinFactNeighborX="59156" custLinFactNeighborY="1800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pt>
    <dgm:pt modelId="{5F793EF4-73E5-4791-B8F5-078659C8BC4A}" type="pres">
      <dgm:prSet presAssocID="{1CC7DCD6-3639-4477-8C43-F3680AC8AE59}" presName="desTextWrapper" presStyleCnt="0"/>
      <dgm:spPr/>
    </dgm:pt>
    <dgm:pt modelId="{DE67A416-1A06-48CE-B009-8EB315ED72FB}" type="pres">
      <dgm:prSet presAssocID="{1CC7DCD6-3639-4477-8C43-F3680AC8AE59}" presName="desText" presStyleLbl="revTx" presStyleIdx="2" presStyleCnt="4">
        <dgm:presLayoutVars>
          <dgm:bulletEnabled val="1"/>
        </dgm:presLayoutVars>
      </dgm:prSet>
      <dgm:spPr/>
      <dgm:t>
        <a:bodyPr/>
        <a:lstStyle/>
        <a:p>
          <a:endParaRPr lang="en-US"/>
        </a:p>
      </dgm:t>
    </dgm:pt>
    <dgm:pt modelId="{F0A3B640-90C7-4FA7-9061-1E4D1CE404E9}" type="pres">
      <dgm:prSet presAssocID="{127EEE95-CE64-4143-8DDD-0163A9AB41A2}" presName="spaceV" presStyleCnt="0"/>
      <dgm:spPr/>
    </dgm:pt>
    <dgm:pt modelId="{376A0805-F6D4-43D6-A81C-3CAA60FB51A8}" type="pres">
      <dgm:prSet presAssocID="{46233865-74FA-46A3-98E9-CB97B2BC597B}" presName="pair" presStyleCnt="0"/>
      <dgm:spPr/>
    </dgm:pt>
    <dgm:pt modelId="{FA9C4A25-CACD-4C5E-8C4C-2C38A3CA0E7E}" type="pres">
      <dgm:prSet presAssocID="{46233865-74FA-46A3-98E9-CB97B2BC597B}" presName="spaceH" presStyleLbl="node1" presStyleIdx="0" presStyleCnt="0"/>
      <dgm:spPr/>
    </dgm:pt>
    <dgm:pt modelId="{A9A7D9D6-5D40-4AAD-A106-72D43FC44B7A}" type="pres">
      <dgm:prSet presAssocID="{46233865-74FA-46A3-98E9-CB97B2BC597B}" presName="desPictures" presStyleLbl="alignImgPlace1" presStyleIdx="3" presStyleCnt="4" custScaleX="319713" custScaleY="277904" custLinFactX="3155" custLinFactNeighborX="100000" custLinFactNeighborY="6649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dgm:spPr>
    </dgm:pt>
    <dgm:pt modelId="{AFE77561-22AB-49F4-9EF8-00F23A318FCA}" type="pres">
      <dgm:prSet presAssocID="{46233865-74FA-46A3-98E9-CB97B2BC597B}" presName="desTextWrapper" presStyleCnt="0"/>
      <dgm:spPr/>
    </dgm:pt>
    <dgm:pt modelId="{CC451805-7AE3-4A15-A3F4-4C5472580FDF}" type="pres">
      <dgm:prSet presAssocID="{46233865-74FA-46A3-98E9-CB97B2BC597B}" presName="desText" presStyleLbl="revTx" presStyleIdx="3" presStyleCnt="4">
        <dgm:presLayoutVars>
          <dgm:bulletEnabled val="1"/>
        </dgm:presLayoutVars>
      </dgm:prSet>
      <dgm:spPr/>
      <dgm:t>
        <a:bodyPr/>
        <a:lstStyle/>
        <a:p>
          <a:endParaRPr lang="en-US"/>
        </a:p>
      </dgm:t>
    </dgm:pt>
    <dgm:pt modelId="{B1F1D92E-C9E6-4AD8-9AC4-498F0BF3B68F}" type="pres">
      <dgm:prSet presAssocID="{89117293-92BC-414D-91C7-7AF037388B15}" presName="maxNode" presStyleCnt="0"/>
      <dgm:spPr/>
    </dgm:pt>
    <dgm:pt modelId="{9BFAF507-CB85-49CA-B747-EB67A3EE96D6}" type="pres">
      <dgm:prSet presAssocID="{89117293-92BC-414D-91C7-7AF037388B15}" presName="Name33" presStyleCnt="0"/>
      <dgm:spPr/>
    </dgm:pt>
  </dgm:ptLst>
  <dgm:cxnLst>
    <dgm:cxn modelId="{911E4025-F24C-4C87-A112-98A8C9CA7FD1}" srcId="{89117293-92BC-414D-91C7-7AF037388B15}" destId="{3DBECE43-B3C9-44B4-922A-378A3EE40C79}" srcOrd="1" destOrd="0" parTransId="{E6AFA40E-02DE-4BA3-A3B3-BCEA4ADF24F6}" sibTransId="{B9CB9208-91CC-45CE-B5CC-3E6252CED32E}"/>
    <dgm:cxn modelId="{309AAAA9-1B94-48DF-96CB-D1C951888F86}" srcId="{89117293-92BC-414D-91C7-7AF037388B15}" destId="{46233865-74FA-46A3-98E9-CB97B2BC597B}" srcOrd="4" destOrd="0" parTransId="{BF45F624-73B4-416F-8DCC-D32CB62BBB2C}" sibTransId="{1D643D0B-B56D-4F21-89C1-06F15962DD46}"/>
    <dgm:cxn modelId="{4DCEC12C-C705-4807-B374-CE819101C248}" srcId="{89117293-92BC-414D-91C7-7AF037388B15}" destId="{13C950CD-CF4F-40C7-B321-F344E94DBB4D}" srcOrd="0" destOrd="0" parTransId="{F5BD5C8C-AE21-49E6-A7DA-4A3B2E77980D}" sibTransId="{7A380054-6212-40A2-8039-E0E503A205F1}"/>
    <dgm:cxn modelId="{8C7FD946-538E-41E2-8F31-B8DEC68C77E1}" type="presOf" srcId="{75EC3F1B-A3CF-4287-91D1-D08BE8D261D8}" destId="{026293FC-5374-460D-AD39-4E94B7EF4FB2}" srcOrd="0" destOrd="0" presId="urn:microsoft.com/office/officeart/2008/layout/AccentedPicture"/>
    <dgm:cxn modelId="{03CA29F4-D255-44F3-B2A0-3AF337BE937B}" type="presOf" srcId="{1CC7DCD6-3639-4477-8C43-F3680AC8AE59}" destId="{DE67A416-1A06-48CE-B009-8EB315ED72FB}" srcOrd="0" destOrd="0" presId="urn:microsoft.com/office/officeart/2008/layout/AccentedPicture"/>
    <dgm:cxn modelId="{31AD3849-D1AC-4C55-8BB6-1E496D753C0B}" srcId="{89117293-92BC-414D-91C7-7AF037388B15}" destId="{75EC3F1B-A3CF-4287-91D1-D08BE8D261D8}" srcOrd="2" destOrd="0" parTransId="{26716F58-B748-4380-88A8-22C9D72E3A6A}" sibTransId="{5B7487E6-E1C9-4832-A1B0-94B2316B470A}"/>
    <dgm:cxn modelId="{F16F0EEE-5F7F-4454-99DD-398140450E5F}" type="presOf" srcId="{3DBECE43-B3C9-44B4-922A-378A3EE40C79}" destId="{E764272D-641F-481A-A451-6302CCF96F2A}" srcOrd="0" destOrd="0" presId="urn:microsoft.com/office/officeart/2008/layout/AccentedPicture"/>
    <dgm:cxn modelId="{7DA9838D-237D-402E-A6FE-E93F482DDA19}" srcId="{89117293-92BC-414D-91C7-7AF037388B15}" destId="{1CC7DCD6-3639-4477-8C43-F3680AC8AE59}" srcOrd="3" destOrd="0" parTransId="{A0C8B726-89C6-4F7F-81A6-85D2821CE05A}" sibTransId="{127EEE95-CE64-4143-8DDD-0163A9AB41A2}"/>
    <dgm:cxn modelId="{3F7DAEF9-D61B-4961-8FF5-4D05C3EB3DCC}" type="presOf" srcId="{7A380054-6212-40A2-8039-E0E503A205F1}" destId="{CCE8E2A3-AA68-4C97-A0A2-E5EF2E0CB3ED}" srcOrd="0" destOrd="0" presId="urn:microsoft.com/office/officeart/2008/layout/AccentedPicture"/>
    <dgm:cxn modelId="{F1A32C9F-FA35-43BE-B06A-EA01B5E8A3A4}" type="presOf" srcId="{46233865-74FA-46A3-98E9-CB97B2BC597B}" destId="{CC451805-7AE3-4A15-A3F4-4C5472580FDF}" srcOrd="0" destOrd="0" presId="urn:microsoft.com/office/officeart/2008/layout/AccentedPicture"/>
    <dgm:cxn modelId="{CC3CD40E-41BA-4E70-BB46-75D154EEED77}" type="presOf" srcId="{89117293-92BC-414D-91C7-7AF037388B15}" destId="{20E6B606-7E38-4694-A0AD-2000B25B6486}" srcOrd="0" destOrd="0" presId="urn:microsoft.com/office/officeart/2008/layout/AccentedPicture"/>
    <dgm:cxn modelId="{4F764D74-972B-4E0B-BEE6-28D46207914A}" type="presOf" srcId="{13C950CD-CF4F-40C7-B321-F344E94DBB4D}" destId="{1C633E12-06BF-412D-8059-E591148E0611}" srcOrd="0" destOrd="0" presId="urn:microsoft.com/office/officeart/2008/layout/AccentedPicture"/>
    <dgm:cxn modelId="{9BB5BDF8-19D2-4EBC-ADF1-DD535C05DCEE}" type="presParOf" srcId="{20E6B606-7E38-4694-A0AD-2000B25B6486}" destId="{CCE8E2A3-AA68-4C97-A0A2-E5EF2E0CB3ED}" srcOrd="0" destOrd="0" presId="urn:microsoft.com/office/officeart/2008/layout/AccentedPicture"/>
    <dgm:cxn modelId="{6DF449A8-F0EF-46BE-83D7-C2A7DF74FE26}" type="presParOf" srcId="{20E6B606-7E38-4694-A0AD-2000B25B6486}" destId="{1C633E12-06BF-412D-8059-E591148E0611}" srcOrd="1" destOrd="0" presId="urn:microsoft.com/office/officeart/2008/layout/AccentedPicture"/>
    <dgm:cxn modelId="{2408DE3F-52C1-4735-A74D-5FA5687DD5E0}" type="presParOf" srcId="{20E6B606-7E38-4694-A0AD-2000B25B6486}" destId="{4AE3D1EE-41DE-461A-8D88-BBAEFE8D5C42}" srcOrd="2" destOrd="0" presId="urn:microsoft.com/office/officeart/2008/layout/AccentedPicture"/>
    <dgm:cxn modelId="{D90D01B1-DDA8-4B22-8F1A-711653CAFE6A}" type="presParOf" srcId="{4AE3D1EE-41DE-461A-8D88-BBAEFE8D5C42}" destId="{EA518DBC-B25E-4387-9474-5DD7D63290E8}" srcOrd="0" destOrd="0" presId="urn:microsoft.com/office/officeart/2008/layout/AccentedPicture"/>
    <dgm:cxn modelId="{4E0FC5B0-B563-4D31-B5E6-EFEB0E69B7B2}" type="presParOf" srcId="{EA518DBC-B25E-4387-9474-5DD7D63290E8}" destId="{DE367FFC-9043-48A5-B7B6-AD89FBC5FB01}" srcOrd="0" destOrd="0" presId="urn:microsoft.com/office/officeart/2008/layout/AccentedPicture"/>
    <dgm:cxn modelId="{2CF01472-4B0D-4345-8CD3-79D57224DC16}" type="presParOf" srcId="{EA518DBC-B25E-4387-9474-5DD7D63290E8}" destId="{03F3EA6C-9EFF-43C4-91A1-93186E21BB90}" srcOrd="1" destOrd="0" presId="urn:microsoft.com/office/officeart/2008/layout/AccentedPicture"/>
    <dgm:cxn modelId="{68B3CD7E-E3C0-499E-99DB-7416074A6244}" type="presParOf" srcId="{EA518DBC-B25E-4387-9474-5DD7D63290E8}" destId="{6DCEE871-165E-453B-9574-057A4A8B79A9}" srcOrd="2" destOrd="0" presId="urn:microsoft.com/office/officeart/2008/layout/AccentedPicture"/>
    <dgm:cxn modelId="{255492C0-66FD-4D14-9257-85E8E70331AA}" type="presParOf" srcId="{6DCEE871-165E-453B-9574-057A4A8B79A9}" destId="{E764272D-641F-481A-A451-6302CCF96F2A}" srcOrd="0" destOrd="0" presId="urn:microsoft.com/office/officeart/2008/layout/AccentedPicture"/>
    <dgm:cxn modelId="{2DB2A844-A57B-49C9-A998-C149A378477A}" type="presParOf" srcId="{4AE3D1EE-41DE-461A-8D88-BBAEFE8D5C42}" destId="{8858FEA6-346E-4A65-AB8A-42A8B72B79E6}" srcOrd="1" destOrd="0" presId="urn:microsoft.com/office/officeart/2008/layout/AccentedPicture"/>
    <dgm:cxn modelId="{CE256AB1-307B-42FF-A165-8CE3934A96BB}" type="presParOf" srcId="{4AE3D1EE-41DE-461A-8D88-BBAEFE8D5C42}" destId="{C35785AF-49CF-4B36-BDF5-6E86AF197F78}" srcOrd="2" destOrd="0" presId="urn:microsoft.com/office/officeart/2008/layout/AccentedPicture"/>
    <dgm:cxn modelId="{335CB83C-E7E7-4010-908F-D827DB3DAEA2}" type="presParOf" srcId="{C35785AF-49CF-4B36-BDF5-6E86AF197F78}" destId="{173452D3-2D5F-45AB-814A-B9F39D5F8BB7}" srcOrd="0" destOrd="0" presId="urn:microsoft.com/office/officeart/2008/layout/AccentedPicture"/>
    <dgm:cxn modelId="{4B2FBB1E-E26D-4807-B1AE-F12BA78A7F88}" type="presParOf" srcId="{C35785AF-49CF-4B36-BDF5-6E86AF197F78}" destId="{4DA85F50-53CD-488E-9A3C-A5281A3AFFDD}" srcOrd="1" destOrd="0" presId="urn:microsoft.com/office/officeart/2008/layout/AccentedPicture"/>
    <dgm:cxn modelId="{D31D4C84-90DF-434C-A319-50C11DE1F9D0}" type="presParOf" srcId="{C35785AF-49CF-4B36-BDF5-6E86AF197F78}" destId="{58CD02E3-F9F2-4DEA-B2E6-0C874DBB787E}" srcOrd="2" destOrd="0" presId="urn:microsoft.com/office/officeart/2008/layout/AccentedPicture"/>
    <dgm:cxn modelId="{16013812-B76F-4D2C-B021-659C72EBAF78}" type="presParOf" srcId="{58CD02E3-F9F2-4DEA-B2E6-0C874DBB787E}" destId="{026293FC-5374-460D-AD39-4E94B7EF4FB2}" srcOrd="0" destOrd="0" presId="urn:microsoft.com/office/officeart/2008/layout/AccentedPicture"/>
    <dgm:cxn modelId="{9D040067-6087-408B-A51F-8CEDA14F007C}" type="presParOf" srcId="{4AE3D1EE-41DE-461A-8D88-BBAEFE8D5C42}" destId="{2DABB8DF-C7E0-4776-BB66-687E5E432CC1}" srcOrd="3" destOrd="0" presId="urn:microsoft.com/office/officeart/2008/layout/AccentedPicture"/>
    <dgm:cxn modelId="{6F1712C2-3CC5-47D8-86FB-C260B1E106F5}" type="presParOf" srcId="{4AE3D1EE-41DE-461A-8D88-BBAEFE8D5C42}" destId="{FAF0E572-162A-4671-A50A-FF491F09D321}" srcOrd="4" destOrd="0" presId="urn:microsoft.com/office/officeart/2008/layout/AccentedPicture"/>
    <dgm:cxn modelId="{937A0938-564D-47E0-BCCA-2D98792CEF95}" type="presParOf" srcId="{FAF0E572-162A-4671-A50A-FF491F09D321}" destId="{FEC2A0CF-5580-414E-917A-3506DBDE038E}" srcOrd="0" destOrd="0" presId="urn:microsoft.com/office/officeart/2008/layout/AccentedPicture"/>
    <dgm:cxn modelId="{B3FC1194-1A42-46AE-B58D-E1375A251312}" type="presParOf" srcId="{FAF0E572-162A-4671-A50A-FF491F09D321}" destId="{EFBEF60D-57E9-454A-9C83-F2EB1558DD91}" srcOrd="1" destOrd="0" presId="urn:microsoft.com/office/officeart/2008/layout/AccentedPicture"/>
    <dgm:cxn modelId="{25F7A80F-7BC5-43AF-BD4B-A36D6551BAE2}" type="presParOf" srcId="{FAF0E572-162A-4671-A50A-FF491F09D321}" destId="{5F793EF4-73E5-4791-B8F5-078659C8BC4A}" srcOrd="2" destOrd="0" presId="urn:microsoft.com/office/officeart/2008/layout/AccentedPicture"/>
    <dgm:cxn modelId="{EFC17362-2573-4FC3-B218-C10950DE1776}" type="presParOf" srcId="{5F793EF4-73E5-4791-B8F5-078659C8BC4A}" destId="{DE67A416-1A06-48CE-B009-8EB315ED72FB}" srcOrd="0" destOrd="0" presId="urn:microsoft.com/office/officeart/2008/layout/AccentedPicture"/>
    <dgm:cxn modelId="{2EF26155-BFAA-4F4D-841A-BA5BA48D68BF}" type="presParOf" srcId="{4AE3D1EE-41DE-461A-8D88-BBAEFE8D5C42}" destId="{F0A3B640-90C7-4FA7-9061-1E4D1CE404E9}" srcOrd="5" destOrd="0" presId="urn:microsoft.com/office/officeart/2008/layout/AccentedPicture"/>
    <dgm:cxn modelId="{C5043FDF-E0CD-4E03-931A-E5434CF59AA6}" type="presParOf" srcId="{4AE3D1EE-41DE-461A-8D88-BBAEFE8D5C42}" destId="{376A0805-F6D4-43D6-A81C-3CAA60FB51A8}" srcOrd="6" destOrd="0" presId="urn:microsoft.com/office/officeart/2008/layout/AccentedPicture"/>
    <dgm:cxn modelId="{7FF9AC07-2E32-4A65-9FE7-F3AF1A04E0E4}" type="presParOf" srcId="{376A0805-F6D4-43D6-A81C-3CAA60FB51A8}" destId="{FA9C4A25-CACD-4C5E-8C4C-2C38A3CA0E7E}" srcOrd="0" destOrd="0" presId="urn:microsoft.com/office/officeart/2008/layout/AccentedPicture"/>
    <dgm:cxn modelId="{558B744C-C6D7-4FD7-93F2-BDF5D7307004}" type="presParOf" srcId="{376A0805-F6D4-43D6-A81C-3CAA60FB51A8}" destId="{A9A7D9D6-5D40-4AAD-A106-72D43FC44B7A}" srcOrd="1" destOrd="0" presId="urn:microsoft.com/office/officeart/2008/layout/AccentedPicture"/>
    <dgm:cxn modelId="{26C9E240-5530-4508-BB63-B389C4E01622}" type="presParOf" srcId="{376A0805-F6D4-43D6-A81C-3CAA60FB51A8}" destId="{AFE77561-22AB-49F4-9EF8-00F23A318FCA}" srcOrd="2" destOrd="0" presId="urn:microsoft.com/office/officeart/2008/layout/AccentedPicture"/>
    <dgm:cxn modelId="{0FAEAB4D-BA9C-43DB-850B-85E96842A783}" type="presParOf" srcId="{AFE77561-22AB-49F4-9EF8-00F23A318FCA}" destId="{CC451805-7AE3-4A15-A3F4-4C5472580FDF}" srcOrd="0" destOrd="0" presId="urn:microsoft.com/office/officeart/2008/layout/AccentedPicture"/>
    <dgm:cxn modelId="{5DF74302-F0BA-4CBE-915C-B17109D0D79F}" type="presParOf" srcId="{20E6B606-7E38-4694-A0AD-2000B25B6486}" destId="{B1F1D92E-C9E6-4AD8-9AC4-498F0BF3B68F}" srcOrd="3" destOrd="0" presId="urn:microsoft.com/office/officeart/2008/layout/AccentedPicture"/>
    <dgm:cxn modelId="{3A82F8A3-86CB-412E-B167-E1ED45C8BC7A}" type="presParOf" srcId="{B1F1D92E-C9E6-4AD8-9AC4-498F0BF3B68F}" destId="{9BFAF507-CB85-49CA-B747-EB67A3EE96D6}" srcOrd="0" destOrd="0" presId="urn:microsoft.com/office/officeart/2008/layout/Accented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A81899-9028-4161-84F5-A476FE75A2F1}" type="doc">
      <dgm:prSet loTypeId="urn:microsoft.com/office/officeart/2009/layout/CirclePictureHierarchy" loCatId="hierarchy" qsTypeId="urn:microsoft.com/office/officeart/2005/8/quickstyle/simple1" qsCatId="simple" csTypeId="urn:microsoft.com/office/officeart/2005/8/colors/accent1_2" csCatId="accent1" phldr="1"/>
      <dgm:spPr/>
    </dgm:pt>
    <dgm:pt modelId="{2E0BD474-569D-4A3D-9B1D-EE23AE4F49E0}">
      <dgm:prSet phldrT="[Text]"/>
      <dgm:spPr/>
      <dgm:t>
        <a:bodyPr/>
        <a:lstStyle/>
        <a:p>
          <a:r>
            <a:rPr lang="en-US" dirty="0" smtClean="0"/>
            <a:t>ГХУСАЗСЗ-</a:t>
          </a:r>
          <a:r>
            <a:rPr lang="en-US" dirty="0" err="1" smtClean="0"/>
            <a:t>ийн</a:t>
          </a:r>
          <a:r>
            <a:rPr lang="en-US" dirty="0" smtClean="0"/>
            <a:t> 2021 </a:t>
          </a:r>
          <a:r>
            <a:rPr lang="en-US" dirty="0" err="1" smtClean="0"/>
            <a:t>онд</a:t>
          </a:r>
          <a:r>
            <a:rPr lang="en-US" dirty="0" smtClean="0"/>
            <a:t> </a:t>
          </a:r>
          <a:r>
            <a:rPr lang="en-US" dirty="0" err="1" smtClean="0"/>
            <a:t>хийх</a:t>
          </a:r>
          <a:r>
            <a:rPr lang="en-US" dirty="0" smtClean="0"/>
            <a:t> </a:t>
          </a:r>
          <a:r>
            <a:rPr lang="en-US" dirty="0" err="1" smtClean="0"/>
            <a:t>ажлын</a:t>
          </a:r>
          <a:r>
            <a:rPr lang="en-US" dirty="0" smtClean="0"/>
            <a:t> </a:t>
          </a:r>
          <a:r>
            <a:rPr lang="en-US" dirty="0" err="1" smtClean="0"/>
            <a:t>төлөвлөгөө</a:t>
          </a:r>
          <a:r>
            <a:rPr lang="en-US" dirty="0" smtClean="0"/>
            <a:t> </a:t>
          </a:r>
          <a:r>
            <a:rPr lang="en-US" dirty="0" err="1" smtClean="0"/>
            <a:t>хэлэлцэж</a:t>
          </a:r>
          <a:r>
            <a:rPr lang="en-US" dirty="0" smtClean="0"/>
            <a:t> </a:t>
          </a:r>
          <a:r>
            <a:rPr lang="en-US" dirty="0" err="1" smtClean="0"/>
            <a:t>батласан</a:t>
          </a:r>
          <a:r>
            <a:rPr lang="mn-MN" dirty="0" smtClean="0"/>
            <a:t>.</a:t>
          </a:r>
          <a:endParaRPr lang="en-US" dirty="0"/>
        </a:p>
      </dgm:t>
    </dgm:pt>
    <dgm:pt modelId="{D57FDCA9-91A3-4C69-A0C0-D519EB54FD70}" type="parTrans" cxnId="{76A0DA79-975C-40A0-BCD8-21A8C4D804A5}">
      <dgm:prSet/>
      <dgm:spPr/>
      <dgm:t>
        <a:bodyPr/>
        <a:lstStyle/>
        <a:p>
          <a:endParaRPr lang="en-US"/>
        </a:p>
      </dgm:t>
    </dgm:pt>
    <dgm:pt modelId="{CA93AA39-DD70-430A-A3B7-0896AF191BC8}" type="sibTrans" cxnId="{76A0DA79-975C-40A0-BCD8-21A8C4D804A5}">
      <dgm:prSet/>
      <dgm:spPr/>
      <dgm:t>
        <a:bodyPr/>
        <a:lstStyle/>
        <a:p>
          <a:endParaRPr lang="en-US"/>
        </a:p>
      </dgm:t>
    </dgm:pt>
    <dgm:pt modelId="{E14A3DB8-DD9F-4411-A159-15B206572E7F}" type="pres">
      <dgm:prSet presAssocID="{D3A81899-9028-4161-84F5-A476FE75A2F1}" presName="hierChild1" presStyleCnt="0">
        <dgm:presLayoutVars>
          <dgm:chPref val="1"/>
          <dgm:dir/>
          <dgm:animOne val="branch"/>
          <dgm:animLvl val="lvl"/>
          <dgm:resizeHandles/>
        </dgm:presLayoutVars>
      </dgm:prSet>
      <dgm:spPr/>
    </dgm:pt>
    <dgm:pt modelId="{7A24ACCD-CF24-4D91-886B-C75A7D7C725B}" type="pres">
      <dgm:prSet presAssocID="{2E0BD474-569D-4A3D-9B1D-EE23AE4F49E0}" presName="hierRoot1" presStyleCnt="0"/>
      <dgm:spPr/>
    </dgm:pt>
    <dgm:pt modelId="{FFBB332A-9B72-4A80-A1C8-AB3518249575}" type="pres">
      <dgm:prSet presAssocID="{2E0BD474-569D-4A3D-9B1D-EE23AE4F49E0}" presName="composite" presStyleCnt="0"/>
      <dgm:spPr/>
    </dgm:pt>
    <dgm:pt modelId="{76972CFC-0DA1-4B5D-BF56-7343BD16C3D3}" type="pres">
      <dgm:prSet presAssocID="{2E0BD474-569D-4A3D-9B1D-EE23AE4F49E0}"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t>
        <a:bodyPr/>
        <a:lstStyle/>
        <a:p>
          <a:endParaRPr lang="en-US"/>
        </a:p>
      </dgm:t>
    </dgm:pt>
    <dgm:pt modelId="{68499633-C13D-4421-BC8F-7D16BA3E2D7C}" type="pres">
      <dgm:prSet presAssocID="{2E0BD474-569D-4A3D-9B1D-EE23AE4F49E0}" presName="text" presStyleLbl="revTx" presStyleIdx="0" presStyleCnt="1">
        <dgm:presLayoutVars>
          <dgm:chPref val="3"/>
        </dgm:presLayoutVars>
      </dgm:prSet>
      <dgm:spPr/>
      <dgm:t>
        <a:bodyPr/>
        <a:lstStyle/>
        <a:p>
          <a:endParaRPr lang="en-US"/>
        </a:p>
      </dgm:t>
    </dgm:pt>
    <dgm:pt modelId="{2517142B-5AA6-4B91-89AB-E22DD3123E3A}" type="pres">
      <dgm:prSet presAssocID="{2E0BD474-569D-4A3D-9B1D-EE23AE4F49E0}" presName="hierChild2" presStyleCnt="0"/>
      <dgm:spPr/>
    </dgm:pt>
  </dgm:ptLst>
  <dgm:cxnLst>
    <dgm:cxn modelId="{76A0DA79-975C-40A0-BCD8-21A8C4D804A5}" srcId="{D3A81899-9028-4161-84F5-A476FE75A2F1}" destId="{2E0BD474-569D-4A3D-9B1D-EE23AE4F49E0}" srcOrd="0" destOrd="0" parTransId="{D57FDCA9-91A3-4C69-A0C0-D519EB54FD70}" sibTransId="{CA93AA39-DD70-430A-A3B7-0896AF191BC8}"/>
    <dgm:cxn modelId="{82E469A0-5203-4F6D-B48F-D959704E5101}" type="presOf" srcId="{D3A81899-9028-4161-84F5-A476FE75A2F1}" destId="{E14A3DB8-DD9F-4411-A159-15B206572E7F}" srcOrd="0" destOrd="0" presId="urn:microsoft.com/office/officeart/2009/layout/CirclePictureHierarchy"/>
    <dgm:cxn modelId="{1D78A2F4-6E04-4409-AC87-F16E606D4E27}" type="presOf" srcId="{2E0BD474-569D-4A3D-9B1D-EE23AE4F49E0}" destId="{68499633-C13D-4421-BC8F-7D16BA3E2D7C}" srcOrd="0" destOrd="0" presId="urn:microsoft.com/office/officeart/2009/layout/CirclePictureHierarchy"/>
    <dgm:cxn modelId="{A4F51C7E-8F24-4C89-91C7-978FA9DF89F2}" type="presParOf" srcId="{E14A3DB8-DD9F-4411-A159-15B206572E7F}" destId="{7A24ACCD-CF24-4D91-886B-C75A7D7C725B}" srcOrd="0" destOrd="0" presId="urn:microsoft.com/office/officeart/2009/layout/CirclePictureHierarchy"/>
    <dgm:cxn modelId="{95862618-A40D-477A-A4CA-34B2968A94BF}" type="presParOf" srcId="{7A24ACCD-CF24-4D91-886B-C75A7D7C725B}" destId="{FFBB332A-9B72-4A80-A1C8-AB3518249575}" srcOrd="0" destOrd="0" presId="urn:microsoft.com/office/officeart/2009/layout/CirclePictureHierarchy"/>
    <dgm:cxn modelId="{84B945F3-534B-4E62-82D3-CEA59E23C793}" type="presParOf" srcId="{FFBB332A-9B72-4A80-A1C8-AB3518249575}" destId="{76972CFC-0DA1-4B5D-BF56-7343BD16C3D3}" srcOrd="0" destOrd="0" presId="urn:microsoft.com/office/officeart/2009/layout/CirclePictureHierarchy"/>
    <dgm:cxn modelId="{B4B7277D-21E7-4002-B536-35CC487C5732}" type="presParOf" srcId="{FFBB332A-9B72-4A80-A1C8-AB3518249575}" destId="{68499633-C13D-4421-BC8F-7D16BA3E2D7C}" srcOrd="1" destOrd="0" presId="urn:microsoft.com/office/officeart/2009/layout/CirclePictureHierarchy"/>
    <dgm:cxn modelId="{E07A20A5-813B-4190-8EB0-F596B36F7D4E}" type="presParOf" srcId="{7A24ACCD-CF24-4D91-886B-C75A7D7C725B}" destId="{2517142B-5AA6-4B91-89AB-E22DD3123E3A}" srcOrd="1" destOrd="0" presId="urn:microsoft.com/office/officeart/2009/layout/CirclePictureHierarchy"/>
  </dgm:cxnLst>
  <dgm:bg>
    <a:solidFill>
      <a:schemeClr val="tx2">
        <a:lumMod val="20000"/>
        <a:lumOff val="80000"/>
      </a:scheme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680404-D8D5-4C30-8D5B-C99C044AE97E}" type="doc">
      <dgm:prSet loTypeId="urn:microsoft.com/office/officeart/2008/layout/HexagonCluster" loCatId="picture" qsTypeId="urn:microsoft.com/office/officeart/2009/2/quickstyle/3d8" qsCatId="3D" csTypeId="urn:microsoft.com/office/officeart/2005/8/colors/accent1_2" csCatId="accent1" phldr="1"/>
      <dgm:spPr/>
    </dgm:pt>
    <dgm:pt modelId="{E3DCEB6E-7A76-4FBC-B630-B6B68CA6B307}">
      <dgm:prSet phldrT="[Text]"/>
      <dgm:spPr/>
      <dgm:t>
        <a:bodyPr/>
        <a:lstStyle/>
        <a:p>
          <a:r>
            <a:rPr lang="mn-MN" dirty="0" smtClean="0"/>
            <a:t>- Малын сэг зэмийн устгал хийгдсэн. 12 иргэн ажиллаж 375 тонн сэг зэмийг устгалд оруулсан.</a:t>
          </a:r>
          <a:endParaRPr lang="en-US" dirty="0"/>
        </a:p>
      </dgm:t>
    </dgm:pt>
    <dgm:pt modelId="{253901BD-F021-4719-9045-C3C09AE650EF}" type="parTrans" cxnId="{449F206B-C434-431A-AA2F-99F397B0FC7D}">
      <dgm:prSet/>
      <dgm:spPr/>
      <dgm:t>
        <a:bodyPr/>
        <a:lstStyle/>
        <a:p>
          <a:endParaRPr lang="en-US"/>
        </a:p>
      </dgm:t>
    </dgm:pt>
    <dgm:pt modelId="{21721D5B-606A-4F37-B8FE-5CC7C15619EC}" type="sibTrans" cxnId="{449F206B-C434-431A-AA2F-99F397B0FC7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t>
        <a:bodyPr/>
        <a:lstStyle/>
        <a:p>
          <a:endParaRPr lang="en-US"/>
        </a:p>
      </dgm:t>
    </dgm:pt>
    <dgm:pt modelId="{CD8E22AB-D513-4A92-8AC8-0C435EE5D09E}" type="pres">
      <dgm:prSet presAssocID="{83680404-D8D5-4C30-8D5B-C99C044AE97E}" presName="Name0" presStyleCnt="0">
        <dgm:presLayoutVars>
          <dgm:chMax val="21"/>
          <dgm:chPref val="21"/>
        </dgm:presLayoutVars>
      </dgm:prSet>
      <dgm:spPr/>
    </dgm:pt>
    <dgm:pt modelId="{02D985A9-19D2-479A-963E-B7190BC680AC}" type="pres">
      <dgm:prSet presAssocID="{E3DCEB6E-7A76-4FBC-B630-B6B68CA6B307}" presName="text1" presStyleCnt="0"/>
      <dgm:spPr/>
    </dgm:pt>
    <dgm:pt modelId="{8B0B0484-4E40-411F-8140-924AAE8CD618}" type="pres">
      <dgm:prSet presAssocID="{E3DCEB6E-7A76-4FBC-B630-B6B68CA6B307}" presName="textRepeatNode" presStyleLbl="alignNode1" presStyleIdx="0" presStyleCnt="1" custLinFactNeighborX="-91324" custLinFactNeighborY="-52905">
        <dgm:presLayoutVars>
          <dgm:chMax val="0"/>
          <dgm:chPref val="0"/>
          <dgm:bulletEnabled val="1"/>
        </dgm:presLayoutVars>
      </dgm:prSet>
      <dgm:spPr/>
      <dgm:t>
        <a:bodyPr/>
        <a:lstStyle/>
        <a:p>
          <a:endParaRPr lang="en-US"/>
        </a:p>
      </dgm:t>
    </dgm:pt>
    <dgm:pt modelId="{2DABCD57-96A4-4C09-ADCE-10AF6297FA8C}" type="pres">
      <dgm:prSet presAssocID="{E3DCEB6E-7A76-4FBC-B630-B6B68CA6B307}" presName="textaccent1" presStyleCnt="0"/>
      <dgm:spPr/>
    </dgm:pt>
    <dgm:pt modelId="{82BFF421-27B3-4B58-82D6-41F963F6C4CF}" type="pres">
      <dgm:prSet presAssocID="{E3DCEB6E-7A76-4FBC-B630-B6B68CA6B307}" presName="accentRepeatNode" presStyleLbl="solidAlignAcc1" presStyleIdx="0" presStyleCnt="2"/>
      <dgm:spPr/>
    </dgm:pt>
    <dgm:pt modelId="{3358D738-4708-420C-946C-58AE37E8A5C5}" type="pres">
      <dgm:prSet presAssocID="{21721D5B-606A-4F37-B8FE-5CC7C15619EC}" presName="image1" presStyleCnt="0"/>
      <dgm:spPr/>
    </dgm:pt>
    <dgm:pt modelId="{68ECB3D4-AA5A-4BB8-8E04-C9DFCCED26A2}" type="pres">
      <dgm:prSet presAssocID="{21721D5B-606A-4F37-B8FE-5CC7C15619EC}" presName="imageRepeatNode" presStyleLbl="alignAcc1" presStyleIdx="0" presStyleCnt="1" custLinFactX="16314" custLinFactNeighborX="100000" custLinFactNeighborY="38220"/>
      <dgm:spPr/>
      <dgm:t>
        <a:bodyPr/>
        <a:lstStyle/>
        <a:p>
          <a:endParaRPr lang="en-US"/>
        </a:p>
      </dgm:t>
    </dgm:pt>
    <dgm:pt modelId="{B2CE57CC-0D48-42B1-9C3B-B406132EE53F}" type="pres">
      <dgm:prSet presAssocID="{21721D5B-606A-4F37-B8FE-5CC7C15619EC}" presName="imageaccent1" presStyleCnt="0"/>
      <dgm:spPr/>
    </dgm:pt>
    <dgm:pt modelId="{6BB85834-7E35-4776-BC10-798D91F7706B}" type="pres">
      <dgm:prSet presAssocID="{21721D5B-606A-4F37-B8FE-5CC7C15619EC}" presName="accentRepeatNode" presStyleLbl="solidAlignAcc1" presStyleIdx="1" presStyleCnt="2"/>
      <dgm:spPr/>
    </dgm:pt>
  </dgm:ptLst>
  <dgm:cxnLst>
    <dgm:cxn modelId="{449F206B-C434-431A-AA2F-99F397B0FC7D}" srcId="{83680404-D8D5-4C30-8D5B-C99C044AE97E}" destId="{E3DCEB6E-7A76-4FBC-B630-B6B68CA6B307}" srcOrd="0" destOrd="0" parTransId="{253901BD-F021-4719-9045-C3C09AE650EF}" sibTransId="{21721D5B-606A-4F37-B8FE-5CC7C15619EC}"/>
    <dgm:cxn modelId="{909CBD60-1099-4882-B374-6AB710512207}" type="presOf" srcId="{E3DCEB6E-7A76-4FBC-B630-B6B68CA6B307}" destId="{8B0B0484-4E40-411F-8140-924AAE8CD618}" srcOrd="0" destOrd="0" presId="urn:microsoft.com/office/officeart/2008/layout/HexagonCluster"/>
    <dgm:cxn modelId="{C38DE96C-D7B2-49D2-8078-85B66AD7D246}" type="presOf" srcId="{21721D5B-606A-4F37-B8FE-5CC7C15619EC}" destId="{68ECB3D4-AA5A-4BB8-8E04-C9DFCCED26A2}" srcOrd="0" destOrd="0" presId="urn:microsoft.com/office/officeart/2008/layout/HexagonCluster"/>
    <dgm:cxn modelId="{094A058B-F9A9-4B3D-80A5-568A2FF1DC42}" type="presOf" srcId="{83680404-D8D5-4C30-8D5B-C99C044AE97E}" destId="{CD8E22AB-D513-4A92-8AC8-0C435EE5D09E}" srcOrd="0" destOrd="0" presId="urn:microsoft.com/office/officeart/2008/layout/HexagonCluster"/>
    <dgm:cxn modelId="{12293A15-A6D4-4F2B-9608-786856725795}" type="presParOf" srcId="{CD8E22AB-D513-4A92-8AC8-0C435EE5D09E}" destId="{02D985A9-19D2-479A-963E-B7190BC680AC}" srcOrd="0" destOrd="0" presId="urn:microsoft.com/office/officeart/2008/layout/HexagonCluster"/>
    <dgm:cxn modelId="{4BB4D36F-83C9-4F1E-B545-AE44E198829E}" type="presParOf" srcId="{02D985A9-19D2-479A-963E-B7190BC680AC}" destId="{8B0B0484-4E40-411F-8140-924AAE8CD618}" srcOrd="0" destOrd="0" presId="urn:microsoft.com/office/officeart/2008/layout/HexagonCluster"/>
    <dgm:cxn modelId="{9723A850-DEEB-426F-9C0E-BA84808D1590}" type="presParOf" srcId="{CD8E22AB-D513-4A92-8AC8-0C435EE5D09E}" destId="{2DABCD57-96A4-4C09-ADCE-10AF6297FA8C}" srcOrd="1" destOrd="0" presId="urn:microsoft.com/office/officeart/2008/layout/HexagonCluster"/>
    <dgm:cxn modelId="{E4CE2ED8-FF9F-46F6-AA22-77C00A073B21}" type="presParOf" srcId="{2DABCD57-96A4-4C09-ADCE-10AF6297FA8C}" destId="{82BFF421-27B3-4B58-82D6-41F963F6C4CF}" srcOrd="0" destOrd="0" presId="urn:microsoft.com/office/officeart/2008/layout/HexagonCluster"/>
    <dgm:cxn modelId="{0C350BD5-81CD-4892-A378-C1A583070098}" type="presParOf" srcId="{CD8E22AB-D513-4A92-8AC8-0C435EE5D09E}" destId="{3358D738-4708-420C-946C-58AE37E8A5C5}" srcOrd="2" destOrd="0" presId="urn:microsoft.com/office/officeart/2008/layout/HexagonCluster"/>
    <dgm:cxn modelId="{B202BD0B-E07A-4434-9C97-D987CC576232}" type="presParOf" srcId="{3358D738-4708-420C-946C-58AE37E8A5C5}" destId="{68ECB3D4-AA5A-4BB8-8E04-C9DFCCED26A2}" srcOrd="0" destOrd="0" presId="urn:microsoft.com/office/officeart/2008/layout/HexagonCluster"/>
    <dgm:cxn modelId="{78DED276-F5FF-4F65-9591-F1FA68A46D9E}" type="presParOf" srcId="{CD8E22AB-D513-4A92-8AC8-0C435EE5D09E}" destId="{B2CE57CC-0D48-42B1-9C3B-B406132EE53F}" srcOrd="3" destOrd="0" presId="urn:microsoft.com/office/officeart/2008/layout/HexagonCluster"/>
    <dgm:cxn modelId="{C1A9A0AC-5F58-43CD-967A-2064CA3F43E1}" type="presParOf" srcId="{B2CE57CC-0D48-42B1-9C3B-B406132EE53F}" destId="{6BB85834-7E35-4776-BC10-798D91F7706B}"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8E2A3-AA68-4C97-A0A2-E5EF2E0CB3ED}">
      <dsp:nvSpPr>
        <dsp:cNvPr id="0" name=""/>
        <dsp:cNvSpPr/>
      </dsp:nvSpPr>
      <dsp:spPr>
        <a:xfrm>
          <a:off x="0" y="0"/>
          <a:ext cx="4297823" cy="36576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633E12-06BF-412D-8059-E591148E0611}">
      <dsp:nvSpPr>
        <dsp:cNvPr id="0" name=""/>
        <dsp:cNvSpPr/>
      </dsp:nvSpPr>
      <dsp:spPr>
        <a:xfrm>
          <a:off x="533573" y="1501883"/>
          <a:ext cx="3794030" cy="219456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b" anchorCtr="0">
          <a:noAutofit/>
        </a:bodyPr>
        <a:lstStyle/>
        <a:p>
          <a:pPr lvl="0" algn="l" defTabSz="1244600">
            <a:lnSpc>
              <a:spcPct val="90000"/>
            </a:lnSpc>
            <a:spcBef>
              <a:spcPct val="0"/>
            </a:spcBef>
            <a:spcAft>
              <a:spcPct val="35000"/>
            </a:spcAft>
          </a:pPr>
          <a:r>
            <a:rPr lang="mn-MN" sz="2800" kern="1200" dirty="0" smtClean="0"/>
            <a:t> </a:t>
          </a:r>
          <a:r>
            <a:rPr lang="en-US" sz="2800" kern="1200" dirty="0" err="1" smtClean="0"/>
            <a:t>covid</a:t>
          </a:r>
          <a:r>
            <a:rPr lang="en-US" sz="2800" kern="1200" dirty="0" smtClean="0"/>
            <a:t> 19 </a:t>
          </a:r>
          <a:r>
            <a:rPr lang="mn-MN" sz="2800" kern="1200" dirty="0" smtClean="0"/>
            <a:t>Цар тахалын эсрэг вакцин  хийх өрөө болон хүлээлгийн танхимыг бэлдлээ.</a:t>
          </a:r>
          <a:endParaRPr lang="en-US" sz="2800" kern="1200" dirty="0"/>
        </a:p>
      </dsp:txBody>
      <dsp:txXfrm>
        <a:off x="533573" y="1501883"/>
        <a:ext cx="3794030" cy="2194566"/>
      </dsp:txXfrm>
    </dsp:sp>
    <dsp:sp modelId="{03F3EA6C-9EFF-43C4-91A1-93186E21BB90}">
      <dsp:nvSpPr>
        <dsp:cNvPr id="0" name=""/>
        <dsp:cNvSpPr/>
      </dsp:nvSpPr>
      <dsp:spPr>
        <a:xfrm>
          <a:off x="3804831" y="0"/>
          <a:ext cx="890521" cy="90484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64272D-641F-481A-A451-6302CCF96F2A}">
      <dsp:nvSpPr>
        <dsp:cNvPr id="0" name=""/>
        <dsp:cNvSpPr/>
      </dsp:nvSpPr>
      <dsp:spPr>
        <a:xfrm>
          <a:off x="4253033" y="281090"/>
          <a:ext cx="192996" cy="3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6350" rIns="12700" bIns="6350" numCol="1" spcCol="1270" anchor="ctr" anchorCtr="0">
          <a:noAutofit/>
        </a:bodyPr>
        <a:lstStyle/>
        <a:p>
          <a:pPr lvl="0" algn="l" defTabSz="222250">
            <a:lnSpc>
              <a:spcPct val="90000"/>
            </a:lnSpc>
            <a:spcBef>
              <a:spcPct val="0"/>
            </a:spcBef>
            <a:spcAft>
              <a:spcPct val="35000"/>
            </a:spcAft>
          </a:pPr>
          <a:endParaRPr lang="en-US" sz="500" kern="1200" dirty="0"/>
        </a:p>
      </dsp:txBody>
      <dsp:txXfrm>
        <a:off x="4253033" y="281090"/>
        <a:ext cx="192996" cy="347187"/>
      </dsp:txXfrm>
    </dsp:sp>
    <dsp:sp modelId="{4DA85F50-53CD-488E-9A3C-A5281A3AFFDD}">
      <dsp:nvSpPr>
        <dsp:cNvPr id="0" name=""/>
        <dsp:cNvSpPr/>
      </dsp:nvSpPr>
      <dsp:spPr>
        <a:xfrm>
          <a:off x="3808840" y="972662"/>
          <a:ext cx="916244" cy="935867"/>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293FC-5374-460D-AD39-4E94B7EF4FB2}">
      <dsp:nvSpPr>
        <dsp:cNvPr id="0" name=""/>
        <dsp:cNvSpPr/>
      </dsp:nvSpPr>
      <dsp:spPr>
        <a:xfrm>
          <a:off x="4253033" y="1263940"/>
          <a:ext cx="192996" cy="3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6350" rIns="12700" bIns="6350" numCol="1" spcCol="1270" anchor="ctr" anchorCtr="0">
          <a:noAutofit/>
        </a:bodyPr>
        <a:lstStyle/>
        <a:p>
          <a:pPr lvl="0" algn="l" defTabSz="222250">
            <a:lnSpc>
              <a:spcPct val="90000"/>
            </a:lnSpc>
            <a:spcBef>
              <a:spcPct val="0"/>
            </a:spcBef>
            <a:spcAft>
              <a:spcPct val="35000"/>
            </a:spcAft>
          </a:pPr>
          <a:endParaRPr lang="en-US" sz="500" kern="1200"/>
        </a:p>
      </dsp:txBody>
      <dsp:txXfrm>
        <a:off x="4253033" y="1263940"/>
        <a:ext cx="192996" cy="347187"/>
      </dsp:txXfrm>
    </dsp:sp>
    <dsp:sp modelId="{EFBEF60D-57E9-454A-9C83-F2EB1558DD91}">
      <dsp:nvSpPr>
        <dsp:cNvPr id="0" name=""/>
        <dsp:cNvSpPr/>
      </dsp:nvSpPr>
      <dsp:spPr>
        <a:xfrm>
          <a:off x="3745981" y="2030468"/>
          <a:ext cx="1077679" cy="1026209"/>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67A416-1A06-48CE-B009-8EB315ED72FB}">
      <dsp:nvSpPr>
        <dsp:cNvPr id="0" name=""/>
        <dsp:cNvSpPr/>
      </dsp:nvSpPr>
      <dsp:spPr>
        <a:xfrm>
          <a:off x="4253033" y="2307472"/>
          <a:ext cx="192996" cy="3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6350" rIns="12700" bIns="6350" numCol="1" spcCol="1270" anchor="ctr" anchorCtr="0">
          <a:noAutofit/>
        </a:bodyPr>
        <a:lstStyle/>
        <a:p>
          <a:pPr lvl="0" algn="l" defTabSz="222250">
            <a:lnSpc>
              <a:spcPct val="90000"/>
            </a:lnSpc>
            <a:spcBef>
              <a:spcPct val="0"/>
            </a:spcBef>
            <a:spcAft>
              <a:spcPct val="35000"/>
            </a:spcAft>
          </a:pPr>
          <a:endParaRPr lang="en-US" sz="500" kern="1200"/>
        </a:p>
      </dsp:txBody>
      <dsp:txXfrm>
        <a:off x="4253033" y="2307472"/>
        <a:ext cx="192996" cy="347187"/>
      </dsp:txXfrm>
    </dsp:sp>
    <dsp:sp modelId="{A9A7D9D6-5D40-4AAD-A106-72D43FC44B7A}">
      <dsp:nvSpPr>
        <dsp:cNvPr id="0" name=""/>
        <dsp:cNvSpPr/>
      </dsp:nvSpPr>
      <dsp:spPr>
        <a:xfrm>
          <a:off x="3882579" y="3058927"/>
          <a:ext cx="1110003" cy="964847"/>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451805-7AE3-4A15-A3F4-4C5472580FDF}">
      <dsp:nvSpPr>
        <dsp:cNvPr id="0" name=""/>
        <dsp:cNvSpPr/>
      </dsp:nvSpPr>
      <dsp:spPr>
        <a:xfrm>
          <a:off x="4253033" y="3365494"/>
          <a:ext cx="192996" cy="347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6350" rIns="12700" bIns="6350" numCol="1" spcCol="1270" anchor="ctr" anchorCtr="0">
          <a:noAutofit/>
        </a:bodyPr>
        <a:lstStyle/>
        <a:p>
          <a:pPr lvl="0" algn="l" defTabSz="222250">
            <a:lnSpc>
              <a:spcPct val="90000"/>
            </a:lnSpc>
            <a:spcBef>
              <a:spcPct val="0"/>
            </a:spcBef>
            <a:spcAft>
              <a:spcPct val="35000"/>
            </a:spcAft>
          </a:pPr>
          <a:endParaRPr lang="en-US" sz="500" kern="1200"/>
        </a:p>
      </dsp:txBody>
      <dsp:txXfrm>
        <a:off x="4253033" y="3365494"/>
        <a:ext cx="192996" cy="347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72CFC-0DA1-4B5D-BF56-7343BD16C3D3}">
      <dsp:nvSpPr>
        <dsp:cNvPr id="0" name=""/>
        <dsp:cNvSpPr/>
      </dsp:nvSpPr>
      <dsp:spPr>
        <a:xfrm>
          <a:off x="0" y="433278"/>
          <a:ext cx="1986044" cy="198604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499633-C13D-4421-BC8F-7D16BA3E2D7C}">
      <dsp:nvSpPr>
        <dsp:cNvPr id="0" name=""/>
        <dsp:cNvSpPr/>
      </dsp:nvSpPr>
      <dsp:spPr>
        <a:xfrm>
          <a:off x="1986044" y="383627"/>
          <a:ext cx="2979066" cy="19860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ГХУСАЗСЗ-</a:t>
          </a:r>
          <a:r>
            <a:rPr lang="en-US" sz="2600" kern="1200" dirty="0" err="1" smtClean="0"/>
            <a:t>ийн</a:t>
          </a:r>
          <a:r>
            <a:rPr lang="en-US" sz="2600" kern="1200" dirty="0" smtClean="0"/>
            <a:t> 2021 </a:t>
          </a:r>
          <a:r>
            <a:rPr lang="en-US" sz="2600" kern="1200" dirty="0" err="1" smtClean="0"/>
            <a:t>онд</a:t>
          </a:r>
          <a:r>
            <a:rPr lang="en-US" sz="2600" kern="1200" dirty="0" smtClean="0"/>
            <a:t> </a:t>
          </a:r>
          <a:r>
            <a:rPr lang="en-US" sz="2600" kern="1200" dirty="0" err="1" smtClean="0"/>
            <a:t>хийх</a:t>
          </a:r>
          <a:r>
            <a:rPr lang="en-US" sz="2600" kern="1200" dirty="0" smtClean="0"/>
            <a:t> </a:t>
          </a:r>
          <a:r>
            <a:rPr lang="en-US" sz="2600" kern="1200" dirty="0" err="1" smtClean="0"/>
            <a:t>ажлын</a:t>
          </a:r>
          <a:r>
            <a:rPr lang="en-US" sz="2600" kern="1200" dirty="0" smtClean="0"/>
            <a:t> </a:t>
          </a:r>
          <a:r>
            <a:rPr lang="en-US" sz="2600" kern="1200" dirty="0" err="1" smtClean="0"/>
            <a:t>төлөвлөгөө</a:t>
          </a:r>
          <a:r>
            <a:rPr lang="en-US" sz="2600" kern="1200" dirty="0" smtClean="0"/>
            <a:t> </a:t>
          </a:r>
          <a:r>
            <a:rPr lang="en-US" sz="2600" kern="1200" dirty="0" err="1" smtClean="0"/>
            <a:t>хэлэлцэж</a:t>
          </a:r>
          <a:r>
            <a:rPr lang="en-US" sz="2600" kern="1200" dirty="0" smtClean="0"/>
            <a:t> </a:t>
          </a:r>
          <a:r>
            <a:rPr lang="en-US" sz="2600" kern="1200" dirty="0" err="1" smtClean="0"/>
            <a:t>батласан</a:t>
          </a:r>
          <a:r>
            <a:rPr lang="mn-MN" sz="2600" kern="1200" dirty="0" smtClean="0"/>
            <a:t>.</a:t>
          </a:r>
          <a:endParaRPr lang="en-US" sz="2600" kern="1200" dirty="0"/>
        </a:p>
      </dsp:txBody>
      <dsp:txXfrm>
        <a:off x="1986044" y="383627"/>
        <a:ext cx="2979066" cy="19860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B0484-4E40-411F-8140-924AAE8CD618}">
      <dsp:nvSpPr>
        <dsp:cNvPr id="0" name=""/>
        <dsp:cNvSpPr/>
      </dsp:nvSpPr>
      <dsp:spPr>
        <a:xfrm>
          <a:off x="460807" y="6"/>
          <a:ext cx="3830212" cy="3298441"/>
        </a:xfrm>
        <a:prstGeom prst="hexagon">
          <a:avLst>
            <a:gd name="adj" fmla="val 25000"/>
            <a:gd name="vf" fmla="val 115470"/>
          </a:avLst>
        </a:prstGeom>
        <a:solidFill>
          <a:schemeClr val="accen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33020" rIns="0" bIns="33020" numCol="1" spcCol="1270" anchor="ctr" anchorCtr="0">
          <a:noAutofit/>
        </a:bodyPr>
        <a:lstStyle/>
        <a:p>
          <a:pPr lvl="0" algn="ctr" defTabSz="1155700">
            <a:lnSpc>
              <a:spcPct val="90000"/>
            </a:lnSpc>
            <a:spcBef>
              <a:spcPct val="0"/>
            </a:spcBef>
            <a:spcAft>
              <a:spcPct val="35000"/>
            </a:spcAft>
          </a:pPr>
          <a:r>
            <a:rPr lang="mn-MN" sz="2600" kern="1200" dirty="0" smtClean="0"/>
            <a:t>- Малын сэг зэмийн устгал хийгдсэн. 12 иргэн ажиллаж 375 тонн сэг зэмийг устгалд оруулсан.</a:t>
          </a:r>
          <a:endParaRPr lang="en-US" sz="2600" kern="1200" dirty="0"/>
        </a:p>
      </dsp:txBody>
      <dsp:txXfrm>
        <a:off x="1054861" y="511584"/>
        <a:ext cx="2642104" cy="2275285"/>
      </dsp:txXfrm>
    </dsp:sp>
    <dsp:sp modelId="{82BFF421-27B3-4B58-82D6-41F963F6C4CF}">
      <dsp:nvSpPr>
        <dsp:cNvPr id="0" name=""/>
        <dsp:cNvSpPr/>
      </dsp:nvSpPr>
      <dsp:spPr>
        <a:xfrm>
          <a:off x="4047557" y="3201606"/>
          <a:ext cx="447033" cy="385826"/>
        </a:xfrm>
        <a:prstGeom prst="hexagon">
          <a:avLst>
            <a:gd name="adj" fmla="val 25000"/>
            <a:gd name="vf" fmla="val 115470"/>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68ECB3D4-AA5A-4BB8-8E04-C9DFCCED26A2}">
      <dsp:nvSpPr>
        <dsp:cNvPr id="0" name=""/>
        <dsp:cNvSpPr/>
      </dsp:nvSpPr>
      <dsp:spPr>
        <a:xfrm>
          <a:off x="4756709" y="1260278"/>
          <a:ext cx="3825315" cy="329743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6BB85834-7E35-4776-BC10-798D91F7706B}">
      <dsp:nvSpPr>
        <dsp:cNvPr id="0" name=""/>
        <dsp:cNvSpPr/>
      </dsp:nvSpPr>
      <dsp:spPr>
        <a:xfrm>
          <a:off x="3382954" y="2840996"/>
          <a:ext cx="447033" cy="385826"/>
        </a:xfrm>
        <a:prstGeom prst="hexagon">
          <a:avLst>
            <a:gd name="adj" fmla="val 25000"/>
            <a:gd name="vf" fmla="val 115470"/>
          </a:avLst>
        </a:prstGeom>
        <a:solidFill>
          <a:schemeClr val="lt1">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4CD1DC-7B58-4BC0-B23E-72DD07A20D0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3477176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D1DC-7B58-4BC0-B23E-72DD07A20D0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61122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D1DC-7B58-4BC0-B23E-72DD07A20D0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13265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4CD1DC-7B58-4BC0-B23E-72DD07A20D0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181446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4CD1DC-7B58-4BC0-B23E-72DD07A20D04}"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186675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4CD1DC-7B58-4BC0-B23E-72DD07A20D04}"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326130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4CD1DC-7B58-4BC0-B23E-72DD07A20D04}"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2283787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4CD1DC-7B58-4BC0-B23E-72DD07A20D04}"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4555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CD1DC-7B58-4BC0-B23E-72DD07A20D04}"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1395696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4CD1DC-7B58-4BC0-B23E-72DD07A20D04}"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126219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64CD1DC-7B58-4BC0-B23E-72DD07A20D04}"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D86DE-D7C4-4330-B162-190F688BA0CC}" type="slidenum">
              <a:rPr lang="en-US" smtClean="0"/>
              <a:t>‹#›</a:t>
            </a:fld>
            <a:endParaRPr lang="en-US"/>
          </a:p>
        </p:txBody>
      </p:sp>
    </p:spTree>
    <p:extLst>
      <p:ext uri="{BB962C8B-B14F-4D97-AF65-F5344CB8AC3E}">
        <p14:creationId xmlns:p14="http://schemas.microsoft.com/office/powerpoint/2010/main" val="13153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7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CD1DC-7B58-4BC0-B23E-72DD07A20D04}" type="datetimeFigureOut">
              <a:rPr lang="en-US" smtClean="0"/>
              <a:t>5/13/2021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D86DE-D7C4-4330-B162-190F688BA0CC}" type="slidenum">
              <a:rPr lang="en-US" smtClean="0"/>
              <a:t>‹#›</a:t>
            </a:fld>
            <a:endParaRPr lang="en-US"/>
          </a:p>
        </p:txBody>
      </p:sp>
    </p:spTree>
    <p:extLst>
      <p:ext uri="{BB962C8B-B14F-4D97-AF65-F5344CB8AC3E}">
        <p14:creationId xmlns:p14="http://schemas.microsoft.com/office/powerpoint/2010/main" val="188883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1.jpg"/><Relationship Id="rId4" Type="http://schemas.openxmlformats.org/officeDocument/2006/relationships/diagramQuickStyle" Target="../diagrams/quickStyle3.xml"/><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4921201" y="0"/>
            <a:ext cx="2349597" cy="2349597"/>
          </a:xfrm>
          <a:prstGeom prst="rect">
            <a:avLst/>
          </a:prstGeom>
          <a:ln>
            <a:noFill/>
          </a:ln>
          <a:effectLst/>
          <a:scene3d>
            <a:camera prst="orthographicFront">
              <a:rot lat="0" lon="0" rev="0"/>
            </a:camera>
            <a:lightRig rig="contrasting" dir="t">
              <a:rot lat="0" lon="0" rev="7800000"/>
            </a:lightRig>
          </a:scene3d>
          <a:sp3d>
            <a:bevelT w="139700" h="139700"/>
          </a:sp3d>
        </p:spPr>
      </p:pic>
      <p:sp>
        <p:nvSpPr>
          <p:cNvPr id="5" name="Rectangle 4"/>
          <p:cNvSpPr/>
          <p:nvPr/>
        </p:nvSpPr>
        <p:spPr>
          <a:xfrm>
            <a:off x="9922152" y="621756"/>
            <a:ext cx="2030043" cy="5734594"/>
          </a:xfrm>
          <a:prstGeom prst="rect">
            <a:avLst/>
          </a:prstGeom>
        </p:spPr>
        <p:txBody>
          <a:bodyPr vert="wordArtVert" wrap="square">
            <a:spAutoFit/>
          </a:bodyPr>
          <a:lstStyle/>
          <a:p>
            <a:pPr algn="ctr"/>
            <a:r>
              <a:rPr lang="mn-Mong-CN" sz="5400" b="1" smtClean="0">
                <a:ln w="6600">
                  <a:solidFill>
                    <a:schemeClr val="accent2"/>
                  </a:solidFill>
                  <a:prstDash val="solid"/>
                </a:ln>
                <a:solidFill>
                  <a:srgbClr val="00B050"/>
                </a:solidFill>
                <a:effectLst>
                  <a:outerShdw dist="38100" dir="2700000" algn="tl" rotWithShape="0">
                    <a:schemeClr val="accent2"/>
                  </a:outerShdw>
                </a:effectLst>
              </a:rPr>
              <a:t>ᠪᠠᠶᠠᠨᠲᠭᠯ</a:t>
            </a:r>
            <a:r>
              <a:rPr lang="mn-MN" sz="1200" b="1" dirty="0" smtClean="0">
                <a:ln w="6600">
                  <a:solidFill>
                    <a:schemeClr val="accent2"/>
                  </a:solidFill>
                  <a:prstDash val="solid"/>
                </a:ln>
                <a:solidFill>
                  <a:srgbClr val="00B050"/>
                </a:solidFill>
                <a:effectLst>
                  <a:outerShdw dist="38100" dir="2700000" algn="tl" rotWithShape="0">
                    <a:schemeClr val="accent2"/>
                  </a:outerShdw>
                </a:effectLst>
              </a:rPr>
              <a:t>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ᠰᠤᠮᠤ ᠶᠢᠨ ᠠᠷᠪᠠᠨ ᠳᠥᠷᠪᠡ</a:t>
            </a:r>
            <a:r>
              <a:rPr lang="mn-Mong-CN" sz="5400" b="1" i="0" dirty="0">
                <a:ln w="6600">
                  <a:solidFill>
                    <a:schemeClr val="accent2"/>
                  </a:solidFill>
                  <a:prstDash val="solid"/>
                </a:ln>
                <a:solidFill>
                  <a:srgbClr val="00B050"/>
                </a:solidFill>
                <a:effectLst>
                  <a:outerShdw dist="38100" dir="2700000" algn="tl" rotWithShape="0">
                    <a:schemeClr val="accent2"/>
                  </a:outerShdw>
                </a:effectLst>
                <a:latin typeface="MongolianScript"/>
              </a:rPr>
              <a:t> </a:t>
            </a:r>
          </a:p>
          <a:p>
            <a:pPr algn="ctr"/>
            <a:r>
              <a:rPr lang="mn-Mong-CN" sz="5400" b="1" i="0" dirty="0">
                <a:ln w="6600">
                  <a:solidFill>
                    <a:schemeClr val="accent2"/>
                  </a:solidFill>
                  <a:prstDash val="solid"/>
                </a:ln>
                <a:solidFill>
                  <a:srgbClr val="00B050"/>
                </a:solidFill>
                <a:effectLst>
                  <a:outerShdw dist="38100" dir="2700000" algn="tl" rotWithShape="0">
                    <a:schemeClr val="accent2"/>
                  </a:outerShdw>
                </a:effectLst>
                <a:latin typeface="MongolianScript"/>
              </a:rPr>
              <a:t>ᠬᠣᠨᠤᠭ ᠤᠨ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ᠮᠡᠳᠡᠭᠡ</a:t>
            </a:r>
            <a:endParaRPr lang="en-US" sz="5400" b="1" dirty="0">
              <a:ln w="6600">
                <a:solidFill>
                  <a:schemeClr val="accent2"/>
                </a:solidFill>
                <a:prstDash val="solid"/>
              </a:ln>
              <a:solidFill>
                <a:srgbClr val="00B050"/>
              </a:solidFill>
              <a:effectLst>
                <a:outerShdw dist="38100" dir="2700000" algn="tl" rotWithShape="0">
                  <a:schemeClr val="accent2"/>
                </a:outerShdw>
              </a:effectLst>
            </a:endParaRPr>
          </a:p>
        </p:txBody>
      </p:sp>
      <p:sp>
        <p:nvSpPr>
          <p:cNvPr id="6" name="TextBox 5"/>
          <p:cNvSpPr txBox="1"/>
          <p:nvPr/>
        </p:nvSpPr>
        <p:spPr>
          <a:xfrm>
            <a:off x="2080556" y="2710801"/>
            <a:ext cx="8307978" cy="1754326"/>
          </a:xfrm>
          <a:prstGeom prst="rect">
            <a:avLst/>
          </a:prstGeom>
          <a:noFill/>
        </p:spPr>
        <p:txBody>
          <a:bodyPr wrap="square" rtlCol="0">
            <a:spAutoFit/>
          </a:bodyPr>
          <a:lstStyle/>
          <a:p>
            <a:pPr algn="ctr"/>
            <a:r>
              <a:rPr lang="mn-MN" sz="36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БАЯНТАЛ СУМЫН 14</a:t>
            </a:r>
            <a:endParaRPr lang="en-US" sz="36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pPr algn="ctr"/>
            <a:r>
              <a:rPr lang="mn-MN" sz="36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 ХОНОГИЙН МЭДЭЭ</a:t>
            </a:r>
            <a:endParaRPr lang="en-US" sz="36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a:p>
            <a:pPr algn="ctr"/>
            <a:r>
              <a:rPr lang="en-US" sz="36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2021</a:t>
            </a:r>
            <a:r>
              <a:rPr lang="mn-MN" sz="3600" b="1" dirty="0" smtClean="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.02.</a:t>
            </a:r>
            <a:r>
              <a:rPr lang="en-US" sz="3600" b="1" dirty="0" smtClean="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15</a:t>
            </a:r>
            <a:r>
              <a:rPr lang="mn-MN" sz="3600" b="1" dirty="0" smtClean="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-25</a:t>
            </a:r>
            <a:endParaRPr lang="en-US" sz="36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7" name="TextBox 6"/>
          <p:cNvSpPr txBox="1"/>
          <p:nvPr/>
        </p:nvSpPr>
        <p:spPr>
          <a:xfrm>
            <a:off x="4992187" y="5491966"/>
            <a:ext cx="2207624" cy="523220"/>
          </a:xfrm>
          <a:prstGeom prst="rect">
            <a:avLst/>
          </a:prstGeom>
          <a:noFill/>
        </p:spPr>
        <p:txBody>
          <a:bodyPr wrap="square" rtlCol="0">
            <a:spAutoFit/>
          </a:bodyPr>
          <a:lstStyle/>
          <a:p>
            <a:pPr algn="ctr"/>
            <a:r>
              <a:rPr lang="mn-MN" sz="2800" dirty="0" smtClean="0">
                <a:latin typeface="Arial" panose="020B0604020202020204" pitchFamily="34" charset="0"/>
                <a:cs typeface="Arial" panose="020B0604020202020204" pitchFamily="34" charset="0"/>
              </a:rPr>
              <a:t>2021.02.25</a:t>
            </a:r>
            <a:endParaRPr lang="en-US" sz="2800" dirty="0">
              <a:latin typeface="Arial" panose="020B0604020202020204" pitchFamily="34" charset="0"/>
              <a:cs typeface="Arial" panose="020B0604020202020204" pitchFamily="34" charset="0"/>
            </a:endParaRPr>
          </a:p>
        </p:txBody>
      </p:sp>
      <p:sp>
        <p:nvSpPr>
          <p:cNvPr id="8" name="Footer Placeholder 2"/>
          <p:cNvSpPr>
            <a:spLocks noGrp="1"/>
          </p:cNvSpPr>
          <p:nvPr>
            <p:ph type="ftr" sz="quarter" idx="11"/>
          </p:nvPr>
        </p:nvSpPr>
        <p:spPr>
          <a:xfrm>
            <a:off x="4038600" y="6356350"/>
            <a:ext cx="4114800" cy="365125"/>
          </a:xfrm>
        </p:spPr>
        <p:txBody>
          <a:bodyPr/>
          <a:lstStyle/>
          <a:p>
            <a:r>
              <a:rPr lang="ru-RU"/>
              <a:t>Баянтал сумын 14 хоногийн мэдээ</a:t>
            </a:r>
            <a:endParaRPr lang="en-US"/>
          </a:p>
        </p:txBody>
      </p:sp>
    </p:spTree>
    <p:extLst>
      <p:ext uri="{BB962C8B-B14F-4D97-AF65-F5344CB8AC3E}">
        <p14:creationId xmlns:p14="http://schemas.microsoft.com/office/powerpoint/2010/main" val="156134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1000"/>
                                        <p:tgtEl>
                                          <p:spTgt spid="5">
                                            <p:txEl>
                                              <p:pRg st="1" end="1"/>
                                            </p:txEl>
                                          </p:spTgt>
                                        </p:tgtEl>
                                      </p:cBhvr>
                                    </p:animEffect>
                                    <p:anim calcmode="lin" valueType="num">
                                      <p:cBhvr>
                                        <p:cTn id="1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100" y="1911350"/>
            <a:ext cx="10515600" cy="4351338"/>
          </a:xfrm>
        </p:spPr>
        <p:txBody>
          <a:bodyPr>
            <a:normAutofit/>
          </a:bodyPr>
          <a:lstStyle/>
          <a:p>
            <a:pPr algn="just"/>
            <a:r>
              <a:rPr lang="en-US" sz="2000" dirty="0" err="1">
                <a:latin typeface="Arial" panose="020B0604020202020204" pitchFamily="34" charset="0"/>
                <a:cs typeface="Arial" panose="020B0604020202020204" pitchFamily="34" charset="0"/>
              </a:rPr>
              <a:t>Нийгмийн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халамжийн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тэтгэвэр</a:t>
            </a:r>
            <a:r>
              <a:rPr lang="mn-MN" sz="2000" dirty="0">
                <a:latin typeface="Arial" panose="020B0604020202020204" pitchFamily="34" charset="0"/>
                <a:cs typeface="Arial" panose="020B0604020202020204" pitchFamily="34" charset="0"/>
              </a:rPr>
              <a:t>т 15</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иргэн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хамрагдаж</a:t>
            </a:r>
            <a:r>
              <a:rPr lang="mn-MN" sz="2000" dirty="0">
                <a:latin typeface="Arial" panose="020B0604020202020204" pitchFamily="34" charset="0"/>
                <a:cs typeface="Arial" panose="020B0604020202020204" pitchFamily="34" charset="0"/>
              </a:rPr>
              <a:t>,</a:t>
            </a:r>
            <a:r>
              <a:rPr lang="mn-MN" sz="2000" b="1"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4508,000  мян.төгрөг </a:t>
            </a:r>
            <a:r>
              <a:rPr lang="en-US" sz="2000" dirty="0" err="1">
                <a:latin typeface="Arial" panose="020B0604020202020204" pitchFamily="34" charset="0"/>
                <a:cs typeface="Arial" panose="020B0604020202020204" pitchFamily="34" charset="0"/>
              </a:rPr>
              <a:t>төгрөг</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асаргааны тэтгэмжийг 16 иргэнд 1583,600 төгрөг, а</a:t>
            </a:r>
            <a:r>
              <a:rPr lang="en-US" sz="2000" dirty="0" err="1">
                <a:latin typeface="Arial" panose="020B0604020202020204" pitchFamily="34" charset="0"/>
                <a:cs typeface="Arial" panose="020B0604020202020204" pitchFamily="34" charset="0"/>
              </a:rPr>
              <a:t>мьжиргааг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дэмжих</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мөнгөн </a:t>
            </a:r>
            <a:r>
              <a:rPr lang="en-US" sz="2000" dirty="0" err="1">
                <a:latin typeface="Arial" panose="020B0604020202020204" pitchFamily="34" charset="0"/>
                <a:cs typeface="Arial" panose="020B0604020202020204" pitchFamily="34" charset="0"/>
              </a:rPr>
              <a:t>тэтгэмжийг</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6 хүнд</a:t>
            </a:r>
            <a:r>
              <a:rPr lang="en-US" sz="2000" dirty="0">
                <a:latin typeface="Arial" panose="020B0604020202020204" pitchFamily="34" charset="0"/>
                <a:cs typeface="Arial" panose="020B0604020202020204" pitchFamily="34" charset="0"/>
              </a:rPr>
              <a:t> 1</a:t>
            </a:r>
            <a:r>
              <a:rPr lang="mn-MN" sz="2000" dirty="0">
                <a:latin typeface="Arial" panose="020B0604020202020204" pitchFamily="34" charset="0"/>
                <a:cs typeface="Arial" panose="020B0604020202020204" pitchFamily="34" charset="0"/>
              </a:rPr>
              <a:t>728</a:t>
            </a:r>
            <a:r>
              <a:rPr lang="en-US" sz="2000" dirty="0">
                <a:latin typeface="Arial" panose="020B0604020202020204" pitchFamily="34" charset="0"/>
                <a:cs typeface="Arial" panose="020B0604020202020204" pitchFamily="34" charset="0"/>
              </a:rPr>
              <a:t>,</a:t>
            </a:r>
            <a:r>
              <a:rPr lang="mn-MN" sz="2000" dirty="0">
                <a:latin typeface="Arial" panose="020B0604020202020204" pitchFamily="34" charset="0"/>
                <a:cs typeface="Arial" panose="020B0604020202020204" pitchFamily="34" charset="0"/>
              </a:rPr>
              <a:t>0 мян.</a:t>
            </a:r>
            <a:r>
              <a:rPr lang="en-US" sz="2000" dirty="0" err="1">
                <a:latin typeface="Arial" panose="020B0604020202020204" pitchFamily="34" charset="0"/>
                <a:cs typeface="Arial" panose="020B0604020202020204" pitchFamily="34" charset="0"/>
              </a:rPr>
              <a:t>төгрөг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хөгжлийн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бэрхшээлтэй</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иргэнд</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олгох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тусламж</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хөнгөлөлтийг</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5</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иргэнд</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100</a:t>
            </a:r>
            <a:r>
              <a:rPr lang="en-US" sz="2000" dirty="0">
                <a:latin typeface="Arial" panose="020B0604020202020204" pitchFamily="34" charset="0"/>
                <a:cs typeface="Arial" panose="020B0604020202020204" pitchFamily="34" charset="0"/>
              </a:rPr>
              <a:t>,0 </a:t>
            </a:r>
            <a:r>
              <a:rPr lang="mn-MN" sz="2000" dirty="0">
                <a:latin typeface="Arial" panose="020B0604020202020204" pitchFamily="34" charset="0"/>
                <a:cs typeface="Arial" panose="020B0604020202020204" pitchFamily="34" charset="0"/>
              </a:rPr>
              <a:t>мян.</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төгрөгийг</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тус</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тус</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олгосон байна. </a:t>
            </a:r>
            <a:endParaRPr lang="en-US"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-Насны хишиг тэтгэмжинд 48 ахмад настан хамрагдаж нийт 3,640.000 мян. төгрөгийг иргэдийн харилцах дансанд шилжүүлсэн. Үүнд: 65-69 насны 24, 70-79 насны 18, 80-89 насны 5, 90-с дээш насны 1 ахмад настан хамрагдсан байна.</a:t>
            </a:r>
            <a:endParaRPr lang="en-US"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-Алдарт эх 1-р зэргийн одонтой 33, Алдарт эх 2 р зэргийн одонтой 75, нийт 108 эхэд 14.100,000 мян.төгрөгийг иргэдийн харилцах дансанд шилжүүлсэн байна.  </a:t>
            </a:r>
            <a:endParaRPr lang="en-US" sz="2000" dirty="0">
              <a:latin typeface="Arial" panose="020B0604020202020204" pitchFamily="34" charset="0"/>
              <a:cs typeface="Arial" panose="020B0604020202020204" pitchFamily="34" charset="0"/>
            </a:endParaRPr>
          </a:p>
          <a:p>
            <a:pPr algn="just"/>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0-3 </a:t>
            </a:r>
            <a:r>
              <a:rPr lang="en-US" sz="2000" dirty="0" err="1">
                <a:latin typeface="Arial" panose="020B0604020202020204" pitchFamily="34" charset="0"/>
                <a:cs typeface="Arial" panose="020B0604020202020204" pitchFamily="34" charset="0"/>
              </a:rPr>
              <a:t>хүртэлх</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насны</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хүүхдээ</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асарч</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буй</a:t>
            </a:r>
            <a:r>
              <a:rPr lang="en-US" sz="2000" dirty="0">
                <a:latin typeface="Arial" panose="020B0604020202020204" pitchFamily="34" charset="0"/>
                <a:cs typeface="Arial" panose="020B0604020202020204" pitchFamily="34" charset="0"/>
              </a:rPr>
              <a:t> 53 </a:t>
            </a:r>
            <a:r>
              <a:rPr lang="en-US" sz="2000" dirty="0" err="1">
                <a:latin typeface="Arial" panose="020B0604020202020204" pitchFamily="34" charset="0"/>
                <a:cs typeface="Arial" panose="020B0604020202020204" pitchFamily="34" charset="0"/>
              </a:rPr>
              <a:t>эхэд</a:t>
            </a:r>
            <a:r>
              <a:rPr lang="en-US" sz="2000" dirty="0">
                <a:latin typeface="Arial" panose="020B0604020202020204" pitchFamily="34" charset="0"/>
                <a:cs typeface="Arial" panose="020B0604020202020204" pitchFamily="34" charset="0"/>
              </a:rPr>
              <a:t> </a:t>
            </a:r>
            <a:r>
              <a:rPr lang="mn-MN" sz="2000" dirty="0">
                <a:latin typeface="Arial" panose="020B0604020202020204" pitchFamily="34" charset="0"/>
                <a:cs typeface="Arial" panose="020B0604020202020204" pitchFamily="34" charset="0"/>
              </a:rPr>
              <a:t>нийт </a:t>
            </a:r>
            <a:r>
              <a:rPr lang="en-US" sz="2000" dirty="0">
                <a:latin typeface="Arial" panose="020B0604020202020204" pitchFamily="34" charset="0"/>
                <a:cs typeface="Arial" panose="020B0604020202020204" pitchFamily="34" charset="0"/>
              </a:rPr>
              <a:t>2</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607</a:t>
            </a:r>
            <a:r>
              <a:rPr lang="mn-MN" sz="2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430</a:t>
            </a:r>
            <a:r>
              <a:rPr lang="mn-MN" sz="2000" dirty="0">
                <a:latin typeface="Arial" panose="020B0604020202020204" pitchFamily="34" charset="0"/>
                <a:cs typeface="Arial" panose="020B0604020202020204" pitchFamily="34" charset="0"/>
              </a:rPr>
              <a:t> төгрөг, жирэмсэн 9 эхэд нийт 360,000 мян төгрөгний тэтгэмжийг иргэдийн харилцах дансаар дамжуулан олгосон байна</a:t>
            </a:r>
            <a:endParaRPr lang="en-US" sz="2000" dirty="0">
              <a:latin typeface="Arial" panose="020B0604020202020204" pitchFamily="34" charset="0"/>
              <a:cs typeface="Arial" panose="020B0604020202020204" pitchFamily="34" charset="0"/>
            </a:endParaRPr>
          </a:p>
        </p:txBody>
      </p:sp>
      <p:sp>
        <p:nvSpPr>
          <p:cNvPr id="4" name="Rectangle 3"/>
          <p:cNvSpPr/>
          <p:nvPr/>
        </p:nvSpPr>
        <p:spPr>
          <a:xfrm rot="5400000">
            <a:off x="-1378273" y="3136099"/>
            <a:ext cx="3786614" cy="646331"/>
          </a:xfrm>
          <a:prstGeom prst="rect">
            <a:avLst/>
          </a:prstGeom>
        </p:spPr>
        <p:txBody>
          <a:bodyPr wrap="none">
            <a:spAutoFit/>
          </a:body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5" name="Title 1"/>
          <p:cNvSpPr txBox="1">
            <a:spLocks/>
          </p:cNvSpPr>
          <p:nvPr/>
        </p:nvSpPr>
        <p:spPr>
          <a:xfrm>
            <a:off x="1815739" y="210845"/>
            <a:ext cx="8961119" cy="814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600" u="sng" dirty="0" smtClean="0">
                <a:latin typeface="Arial" pitchFamily="34" charset="0"/>
                <a:cs typeface="Arial" pitchFamily="34" charset="0"/>
              </a:rPr>
              <a:t>Нийгмийн бодлогын хүрээнд: </a:t>
            </a:r>
          </a:p>
          <a:p>
            <a:pPr algn="ctr"/>
            <a:r>
              <a:rPr lang="mn-MN" sz="3600" u="sng" dirty="0">
                <a:latin typeface="Arial" pitchFamily="34" charset="0"/>
                <a:cs typeface="Arial" pitchFamily="34" charset="0"/>
              </a:rPr>
              <a:t>Х</a:t>
            </a:r>
            <a:r>
              <a:rPr lang="mn-MN" sz="3600" u="sng" dirty="0" smtClean="0">
                <a:latin typeface="Arial" pitchFamily="34" charset="0"/>
                <a:cs typeface="Arial" pitchFamily="34" charset="0"/>
              </a:rPr>
              <a:t>өдөлмөр халамж</a:t>
            </a:r>
            <a:endParaRPr lang="en-US" sz="3600" u="sng" dirty="0">
              <a:latin typeface="Arial" pitchFamily="34" charset="0"/>
              <a:cs typeface="Arial" pitchFamily="34"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366710" y="0"/>
            <a:ext cx="1200833" cy="1200833"/>
          </a:xfrm>
          <a:prstGeom prst="rect">
            <a:avLst/>
          </a:prstGeom>
        </p:spPr>
      </p:pic>
    </p:spTree>
    <p:extLst>
      <p:ext uri="{BB962C8B-B14F-4D97-AF65-F5344CB8AC3E}">
        <p14:creationId xmlns:p14="http://schemas.microsoft.com/office/powerpoint/2010/main" val="354255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713" y="1200833"/>
            <a:ext cx="10487908" cy="6775701"/>
          </a:xfrm>
          <a:prstGeom prst="rect">
            <a:avLst/>
          </a:prstGeom>
        </p:spPr>
        <p:txBody>
          <a:bodyPr wrap="square">
            <a:spAutoFit/>
          </a:bodyPr>
          <a:lstStyle/>
          <a:p>
            <a:pPr marL="457200" indent="457200" algn="just">
              <a:lnSpc>
                <a:spcPct val="115000"/>
              </a:lnSpc>
              <a:spcAft>
                <a:spcPts val="0"/>
              </a:spcAft>
            </a:pPr>
            <a:r>
              <a:rPr lang="mn-MN" sz="2000" dirty="0" smtClean="0"/>
              <a:t>Нийт </a:t>
            </a:r>
            <a:r>
              <a:rPr lang="mn-MN" sz="2000" dirty="0"/>
              <a:t>үзлэг</a:t>
            </a:r>
            <a:r>
              <a:rPr lang="en-US" sz="2000" dirty="0"/>
              <a:t>– 162</a:t>
            </a:r>
          </a:p>
          <a:p>
            <a:pPr algn="just"/>
            <a:r>
              <a:rPr lang="mn-MN" sz="2000" dirty="0"/>
              <a:t>Урьдчилан сэргийлэх үзлэг</a:t>
            </a:r>
            <a:r>
              <a:rPr lang="en-US" sz="2000" dirty="0"/>
              <a:t> – 50 </a:t>
            </a:r>
          </a:p>
          <a:p>
            <a:pPr algn="just"/>
            <a:r>
              <a:rPr lang="mn-MN" sz="2000" dirty="0"/>
              <a:t>Амбулаторын үзлэг - </a:t>
            </a:r>
            <a:r>
              <a:rPr lang="en-US" sz="2000" dirty="0"/>
              <a:t>112</a:t>
            </a:r>
          </a:p>
          <a:p>
            <a:pPr algn="just"/>
            <a:r>
              <a:rPr lang="mn-MN" sz="2000" dirty="0"/>
              <a:t>Алсын дуудлага</a:t>
            </a:r>
            <a:r>
              <a:rPr lang="en-US" sz="2000" dirty="0"/>
              <a:t> – 4</a:t>
            </a:r>
          </a:p>
          <a:p>
            <a:pPr algn="just"/>
            <a:r>
              <a:rPr lang="mn-MN" sz="2000" dirty="0"/>
              <a:t>Ойрын дуудлага</a:t>
            </a:r>
            <a:r>
              <a:rPr lang="en-US" sz="2000" dirty="0"/>
              <a:t> – 14</a:t>
            </a:r>
          </a:p>
          <a:p>
            <a:pPr algn="just"/>
            <a:r>
              <a:rPr lang="en-US" sz="2000" dirty="0"/>
              <a:t> </a:t>
            </a:r>
          </a:p>
          <a:p>
            <a:pPr algn="just"/>
            <a:r>
              <a:rPr lang="mn-MN" sz="2000" b="1" dirty="0"/>
              <a:t>Үйл ажиллагаа</a:t>
            </a:r>
            <a:endParaRPr lang="en-US" sz="2000" dirty="0"/>
          </a:p>
          <a:p>
            <a:pPr algn="just"/>
            <a:r>
              <a:rPr lang="en-US" sz="2000" dirty="0"/>
              <a:t>2-</a:t>
            </a:r>
            <a:r>
              <a:rPr lang="mn-MN" sz="2000" dirty="0"/>
              <a:t>р сарын </a:t>
            </a:r>
            <a:r>
              <a:rPr lang="en-US" sz="2000" dirty="0"/>
              <a:t>10 </a:t>
            </a:r>
            <a:r>
              <a:rPr lang="mn-MN" sz="2000" dirty="0"/>
              <a:t>наас 2-р сарын </a:t>
            </a:r>
            <a:r>
              <a:rPr lang="en-US" sz="2000" dirty="0"/>
              <a:t>24</a:t>
            </a:r>
            <a:r>
              <a:rPr lang="mn-MN" sz="2000" dirty="0"/>
              <a:t> ны байдлаар 1</a:t>
            </a:r>
            <a:r>
              <a:rPr lang="en-US" sz="2000" dirty="0"/>
              <a:t>2 </a:t>
            </a:r>
            <a:r>
              <a:rPr lang="mn-MN" sz="2000" dirty="0"/>
              <a:t>жирэмсэн эх хяналтанд байгаа ба жирэмсэн эхчүүдийн биеийн байдал сайн үзлэг шинжилгээндээ хэвийн хамрагдаж байна.</a:t>
            </a:r>
            <a:endParaRPr lang="en-US" sz="2000" dirty="0"/>
          </a:p>
          <a:p>
            <a:pPr algn="just"/>
            <a:r>
              <a:rPr lang="en-US" sz="2000" dirty="0"/>
              <a:t> 2-</a:t>
            </a:r>
            <a:r>
              <a:rPr lang="mn-MN" sz="2000" dirty="0"/>
              <a:t>р сарын </a:t>
            </a:r>
            <a:r>
              <a:rPr lang="en-US" sz="2000" dirty="0"/>
              <a:t>10 </a:t>
            </a:r>
            <a:r>
              <a:rPr lang="mn-MN" sz="2000" dirty="0"/>
              <a:t>наас 2-р сарын </a:t>
            </a:r>
            <a:r>
              <a:rPr lang="en-US" sz="2000" dirty="0"/>
              <a:t>24</a:t>
            </a:r>
            <a:r>
              <a:rPr lang="mn-MN" sz="2000" dirty="0"/>
              <a:t> ны  байдлаар эмнэлэгт хэвтэн эмчлүүлж байгаа 1</a:t>
            </a:r>
            <a:r>
              <a:rPr lang="en-US" sz="2000" dirty="0"/>
              <a:t>4 </a:t>
            </a:r>
            <a:r>
              <a:rPr lang="mn-MN" sz="2000" dirty="0"/>
              <a:t>иргэн байна.</a:t>
            </a:r>
            <a:endParaRPr lang="en-US" sz="2000" dirty="0"/>
          </a:p>
          <a:p>
            <a:pPr algn="just"/>
            <a:r>
              <a:rPr lang="mn-MN" sz="2000" dirty="0"/>
              <a:t>Баянтал сумын Эрүүл мэндийн мэндийн төвөөс тогтмол зохион байгуулж байгаа Ковид-19 цар тахалаас урьдчилан сэргийлэх зорилгоор иргэд хөдөлмөрчдөд цахим хаягаар мэдээ мэдээлэл, сургалт сурталчилгаа, зөвлөмж зөвлөгөөг цаг алдалгүй хүргэн үйлчилж байна. Иргэдэд ковидын түргэвчилсэн -21 ба </a:t>
            </a:r>
            <a:r>
              <a:rPr lang="en-US" sz="2000" dirty="0"/>
              <a:t>PCR-</a:t>
            </a:r>
            <a:r>
              <a:rPr lang="mn-MN" sz="2000" dirty="0"/>
              <a:t>н шинжилгээнд 17 иргэнийг хамруулсан. Эерэг тохиолдол бүртгэгдээгүй. Аймгийн Эрүүл мэндийн газраас мэргэжилтэнгүүд ирж ковидын эсрэг дархлаажуулалтын талаар байгууллагуудын удирдлагуудад мэдээллэл хийж авах арга хэмжээ, зохион байгуулалтын талаар зөвлөмж зөвлөгөө өгч ажиллаа.</a:t>
            </a:r>
            <a:endParaRPr lang="en-US" sz="2000" dirty="0"/>
          </a:p>
          <a:p>
            <a:pPr marL="457200" indent="457200" algn="just">
              <a:lnSpc>
                <a:spcPct val="115000"/>
              </a:lnSpc>
              <a:spcAft>
                <a:spcPts val="0"/>
              </a:spcAft>
            </a:pPr>
            <a:endParaRPr lang="mn-MN" sz="16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endParaRPr lang="mn-MN" sz="1600" dirty="0">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endParaRPr lang="mn-MN" sz="1600" dirty="0">
              <a:effectLst/>
              <a:latin typeface="Arial" panose="020B0604020202020204" pitchFamily="34" charset="0"/>
              <a:ea typeface="Calibri" panose="020F0502020204030204" pitchFamily="34" charset="0"/>
              <a:cs typeface="Times New Roman" panose="02020603050405020304" pitchFamily="18" charset="0"/>
            </a:endParaRPr>
          </a:p>
          <a:p>
            <a:pPr marL="457200" indent="457200" algn="just">
              <a:lnSpc>
                <a:spcPct val="115000"/>
              </a:lnSpc>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cstate="print">
            <a:extLst>
              <a:ext uri="{BEBA8EAE-BF5A-486C-A8C5-ECC9F3942E4B}">
                <a14:imgProps xmlns:a14="http://schemas.microsoft.com/office/drawing/2010/main">
                  <a14:imgLayer r:embed="rId3">
                    <a14:imgEffect>
                      <a14:backgroundRemoval t="313" b="99063" l="0" r="98750">
                        <a14:foregroundMark x1="14375" y1="26875" x2="45208" y2="6771"/>
                        <a14:foregroundMark x1="18958" y1="19583" x2="36563" y2="8646"/>
                        <a14:foregroundMark x1="45521" y1="7396" x2="70833" y2="11250"/>
                        <a14:foregroundMark x1="72708" y1="14792" x2="89375" y2="33333"/>
                        <a14:foregroundMark x1="10208" y1="36250" x2="14063" y2="27604"/>
                        <a14:foregroundMark x1="16354" y1="78854" x2="46146" y2="91667"/>
                        <a14:foregroundMark x1="46771" y1="91979" x2="72396" y2="84896"/>
                        <a14:foregroundMark x1="74063" y1="84583" x2="84583" y2="75313"/>
                        <a14:foregroundMark x1="85625" y1="71771" x2="91354" y2="51250"/>
                        <a14:foregroundMark x1="9271" y1="65417" x2="8021" y2="43229"/>
                        <a14:foregroundMark x1="49375" y1="34271" x2="49375" y2="67917"/>
                      </a14:backgroundRemoval>
                    </a14:imgEffect>
                  </a14:imgLayer>
                </a14:imgProps>
              </a:ext>
              <a:ext uri="{28A0092B-C50C-407E-A947-70E740481C1C}">
                <a14:useLocalDpi xmlns:a14="http://schemas.microsoft.com/office/drawing/2010/main" val="0"/>
              </a:ext>
            </a:extLst>
          </a:blip>
          <a:stretch>
            <a:fillRect/>
          </a:stretch>
        </p:blipFill>
        <p:spPr>
          <a:xfrm flipH="1">
            <a:off x="10595494" y="164891"/>
            <a:ext cx="1134950" cy="1125061"/>
          </a:xfrm>
          <a:prstGeom prst="rect">
            <a:avLst/>
          </a:prstGeom>
        </p:spPr>
      </p:pic>
      <p:sp>
        <p:nvSpPr>
          <p:cNvPr id="6" name="Rectangle 5"/>
          <p:cNvSpPr/>
          <p:nvPr/>
        </p:nvSpPr>
        <p:spPr>
          <a:xfrm rot="5400000">
            <a:off x="-1378273" y="3136099"/>
            <a:ext cx="3786614" cy="646331"/>
          </a:xfrm>
          <a:prstGeom prst="rect">
            <a:avLst/>
          </a:prstGeom>
        </p:spPr>
        <p:txBody>
          <a:bodyPr wrap="none">
            <a:spAutoFit/>
          </a:body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7" name="Rectangle 6"/>
          <p:cNvSpPr/>
          <p:nvPr/>
        </p:nvSpPr>
        <p:spPr>
          <a:xfrm rot="5400000" flipH="1">
            <a:off x="-423617" y="3232290"/>
            <a:ext cx="3140771" cy="707886"/>
          </a:xfrm>
          <a:prstGeom prst="rect">
            <a:avLst/>
          </a:prstGeom>
        </p:spPr>
        <p:txBody>
          <a:bodyPr wrap="square">
            <a:spAutoFit/>
          </a:bodyPr>
          <a:lstStyle/>
          <a:p>
            <a:r>
              <a:rPr lang="mn-Mong-CN" sz="4000" dirty="0">
                <a:ln>
                  <a:solidFill>
                    <a:schemeClr val="bg2">
                      <a:lumMod val="25000"/>
                    </a:schemeClr>
                  </a:solidFill>
                </a:ln>
                <a:solidFill>
                  <a:schemeClr val="accent1">
                    <a:lumMod val="50000"/>
                  </a:schemeClr>
                </a:solidFill>
              </a:rPr>
              <a:t>ᠡᠷᠡᠭᠦᠯ ᠮᠡᠨᠳᠦ ᠶᠢᠨ ᠲᠥᠪ</a:t>
            </a:r>
            <a:endParaRPr lang="mn-Mong-CN" sz="7200" b="1" dirty="0">
              <a:ln>
                <a:solidFill>
                  <a:schemeClr val="bg2">
                    <a:lumMod val="25000"/>
                  </a:schemeClr>
                </a:solidFill>
              </a:ln>
              <a:solidFill>
                <a:schemeClr val="accent1">
                  <a:lumMod val="50000"/>
                </a:schemeClr>
              </a:solidFill>
              <a:effectLst>
                <a:outerShdw dist="38100" dir="2700000" algn="tl" rotWithShape="0">
                  <a:schemeClr val="accent2"/>
                </a:outerShdw>
              </a:effectLst>
            </a:endParaRPr>
          </a:p>
        </p:txBody>
      </p:sp>
      <p:sp>
        <p:nvSpPr>
          <p:cNvPr id="8" name="Title 1"/>
          <p:cNvSpPr>
            <a:spLocks noGrp="1"/>
          </p:cNvSpPr>
          <p:nvPr>
            <p:ph type="title"/>
          </p:nvPr>
        </p:nvSpPr>
        <p:spPr>
          <a:xfrm>
            <a:off x="1815739" y="210845"/>
            <a:ext cx="8961119" cy="814067"/>
          </a:xfrm>
        </p:spPr>
        <p:txBody>
          <a:bodyPr>
            <a:noAutofit/>
          </a:bodyPr>
          <a:lstStyle/>
          <a:p>
            <a:pPr algn="ctr"/>
            <a:r>
              <a:rPr lang="mn-MN" sz="3600" u="sng" dirty="0">
                <a:latin typeface="Arial" pitchFamily="34" charset="0"/>
                <a:cs typeface="Arial" pitchFamily="34" charset="0"/>
              </a:rPr>
              <a:t>Нийгмийн бодлогын хүрээнд: Эрүүл мэндийн тусламж үйлчилгээ</a:t>
            </a:r>
            <a:endParaRPr lang="en-US" sz="3600" u="sng" dirty="0">
              <a:latin typeface="Arial" pitchFamily="34" charset="0"/>
              <a:cs typeface="Arial" pitchFamily="34"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366710" y="0"/>
            <a:ext cx="1200833" cy="1200833"/>
          </a:xfrm>
          <a:prstGeom prst="rect">
            <a:avLst/>
          </a:prstGeom>
        </p:spPr>
      </p:pic>
    </p:spTree>
    <p:extLst>
      <p:ext uri="{BB962C8B-B14F-4D97-AF65-F5344CB8AC3E}">
        <p14:creationId xmlns:p14="http://schemas.microsoft.com/office/powerpoint/2010/main" val="171571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5400000">
            <a:off x="-2048854" y="3425688"/>
            <a:ext cx="5208043" cy="561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ᠤᠳᠤᠷᠢᠳᠤᠯᠭ᠎ᠠ ᠵᠣᠬᠢᠶᠠᠨ ᠪᠠᠶᠢᠭᠤᠯᠤᠯᠲᠠ ᠶᠢᠨ ᠬᠦᠷᠢᠶ᠎ᠡᠨ ᠳᠦ</a:t>
            </a:r>
            <a:endParaRPr lang="en-US" sz="3600" b="1" dirty="0">
              <a:ln w="6600">
                <a:solidFill>
                  <a:schemeClr val="accent2"/>
                </a:solidFill>
                <a:prstDash val="solid"/>
              </a:ln>
              <a:solidFill>
                <a:schemeClr val="tx2">
                  <a:lumMod val="50000"/>
                </a:schemeClr>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132926" y="16238"/>
            <a:ext cx="1086279" cy="1086279"/>
          </a:xfrm>
          <a:prstGeom prst="rect">
            <a:avLst/>
          </a:prstGeom>
        </p:spPr>
      </p:pic>
      <p:sp>
        <p:nvSpPr>
          <p:cNvPr id="6" name="Title 1"/>
          <p:cNvSpPr txBox="1">
            <a:spLocks/>
          </p:cNvSpPr>
          <p:nvPr/>
        </p:nvSpPr>
        <p:spPr>
          <a:xfrm>
            <a:off x="1423654" y="176683"/>
            <a:ext cx="10515600" cy="737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3600" u="sng" dirty="0">
                <a:latin typeface="Arial" panose="020B0604020202020204" pitchFamily="34" charset="0"/>
                <a:cs typeface="Arial" panose="020B0604020202020204" pitchFamily="34" charset="0"/>
              </a:rPr>
              <a:t>Байгаль орчны хүрээнд</a:t>
            </a:r>
            <a:r>
              <a:rPr lang="mn-MN"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7" name="Cross 6"/>
          <p:cNvSpPr/>
          <p:nvPr/>
        </p:nvSpPr>
        <p:spPr>
          <a:xfrm>
            <a:off x="4987355" y="1643270"/>
            <a:ext cx="2866960" cy="2743199"/>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600" dirty="0" smtClean="0">
                <a:solidFill>
                  <a:schemeClr val="tx1"/>
                </a:solidFill>
                <a:latin typeface="Arial" panose="020B0604020202020204" pitchFamily="34" charset="0"/>
                <a:cs typeface="Arial" panose="020B0604020202020204" pitchFamily="34" charset="0"/>
              </a:rPr>
              <a:t>2021.02.17  </a:t>
            </a:r>
            <a:r>
              <a:rPr lang="mn-MN" sz="1600" dirty="0">
                <a:solidFill>
                  <a:schemeClr val="tx1"/>
                </a:solidFill>
                <a:latin typeface="Arial" panose="020B0604020202020204" pitchFamily="34" charset="0"/>
                <a:cs typeface="Arial" panose="020B0604020202020204" pitchFamily="34" charset="0"/>
              </a:rPr>
              <a:t>нийтийн их цэвэрлэгээг  зохион байгуулж, иргэд идэвхи оролцов.</a:t>
            </a:r>
            <a:endParaRPr lang="en-US" sz="1600" dirty="0">
              <a:solidFill>
                <a:schemeClr val="tx1"/>
              </a:solidFill>
            </a:endParaRPr>
          </a:p>
        </p:txBody>
      </p:sp>
      <p:pic>
        <p:nvPicPr>
          <p:cNvPr id="8" name="Picture 7"/>
          <p:cNvPicPr>
            <a:picLocks noChangeAspect="1"/>
          </p:cNvPicPr>
          <p:nvPr/>
        </p:nvPicPr>
        <p:blipFill>
          <a:blip r:embed="rId4"/>
          <a:stretch>
            <a:fillRect/>
          </a:stretch>
        </p:blipFill>
        <p:spPr>
          <a:xfrm>
            <a:off x="8154712" y="1064466"/>
            <a:ext cx="3522764" cy="2642073"/>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1053438" y="3858444"/>
            <a:ext cx="3633520" cy="2725140"/>
          </a:xfrm>
          <a:prstGeom prst="rect">
            <a:avLst/>
          </a:prstGeom>
          <a:ln>
            <a:noFill/>
          </a:ln>
          <a:effectLst>
            <a:softEdge rad="112500"/>
          </a:effectLst>
        </p:spPr>
      </p:pic>
      <p:pic>
        <p:nvPicPr>
          <p:cNvPr id="10" name="Picture 9"/>
          <p:cNvPicPr>
            <a:picLocks noChangeAspect="1"/>
          </p:cNvPicPr>
          <p:nvPr/>
        </p:nvPicPr>
        <p:blipFill>
          <a:blip r:embed="rId6"/>
          <a:stretch>
            <a:fillRect/>
          </a:stretch>
        </p:blipFill>
        <p:spPr>
          <a:xfrm>
            <a:off x="8154712" y="3898201"/>
            <a:ext cx="3633522" cy="2725140"/>
          </a:xfrm>
          <a:prstGeom prst="rect">
            <a:avLst/>
          </a:prstGeom>
          <a:ln>
            <a:noFill/>
          </a:ln>
          <a:effectLst>
            <a:softEdge rad="112500"/>
          </a:effectLst>
        </p:spPr>
      </p:pic>
      <p:pic>
        <p:nvPicPr>
          <p:cNvPr id="11" name="Picture 10"/>
          <p:cNvPicPr>
            <a:picLocks noChangeAspect="1"/>
          </p:cNvPicPr>
          <p:nvPr/>
        </p:nvPicPr>
        <p:blipFill>
          <a:blip r:embed="rId7"/>
          <a:stretch>
            <a:fillRect/>
          </a:stretch>
        </p:blipFill>
        <p:spPr>
          <a:xfrm>
            <a:off x="4987355" y="4473120"/>
            <a:ext cx="2866960" cy="2150221"/>
          </a:xfrm>
          <a:prstGeom prst="rect">
            <a:avLst/>
          </a:prstGeom>
          <a:ln>
            <a:noFill/>
          </a:ln>
          <a:effectLst>
            <a:softEdge rad="112500"/>
          </a:effectLst>
        </p:spPr>
      </p:pic>
      <p:pic>
        <p:nvPicPr>
          <p:cNvPr id="12" name="Picture 11"/>
          <p:cNvPicPr>
            <a:picLocks noChangeAspect="1"/>
          </p:cNvPicPr>
          <p:nvPr/>
        </p:nvPicPr>
        <p:blipFill>
          <a:blip r:embed="rId8"/>
          <a:stretch>
            <a:fillRect/>
          </a:stretch>
        </p:blipFill>
        <p:spPr>
          <a:xfrm rot="21540000">
            <a:off x="1186691" y="1146729"/>
            <a:ext cx="3477772" cy="2608329"/>
          </a:xfrm>
          <a:prstGeom prst="rect">
            <a:avLst/>
          </a:prstGeom>
          <a:ln>
            <a:noFill/>
          </a:ln>
          <a:effectLst>
            <a:softEdge rad="112500"/>
          </a:effectLst>
        </p:spPr>
      </p:pic>
    </p:spTree>
    <p:extLst>
      <p:ext uri="{BB962C8B-B14F-4D97-AF65-F5344CB8AC3E}">
        <p14:creationId xmlns:p14="http://schemas.microsoft.com/office/powerpoint/2010/main" val="2017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8618" y="2756262"/>
            <a:ext cx="9718764" cy="2704012"/>
          </a:xfrm>
        </p:spPr>
        <p:txBody>
          <a:bodyPr>
            <a:noAutofit/>
          </a:bodyPr>
          <a:lstStyle/>
          <a:p>
            <a:pPr marL="0" indent="0" algn="ctr">
              <a:buNone/>
            </a:pPr>
            <a:r>
              <a:rPr lang="mn-MN" sz="4800" dirty="0">
                <a:latin typeface="Arial" pitchFamily="34" charset="0"/>
                <a:cs typeface="Arial" pitchFamily="34" charset="0"/>
              </a:rPr>
              <a:t>АНХААРАЛ ХАНДУУЛСАНД </a:t>
            </a:r>
          </a:p>
          <a:p>
            <a:pPr marL="0" indent="0" algn="ctr">
              <a:buNone/>
            </a:pPr>
            <a:r>
              <a:rPr lang="mn-MN" sz="4800" dirty="0">
                <a:latin typeface="Arial" pitchFamily="34" charset="0"/>
                <a:cs typeface="Arial" pitchFamily="34" charset="0"/>
              </a:rPr>
              <a:t>БАЯРЛАЛАА</a:t>
            </a:r>
            <a:r>
              <a:rPr lang="mn-MN" sz="4800" dirty="0"/>
              <a:t>.</a:t>
            </a:r>
            <a:endParaRPr lang="en-US" sz="4800" dirty="0"/>
          </a:p>
        </p:txBody>
      </p:sp>
      <p:sp>
        <p:nvSpPr>
          <p:cNvPr id="4" name="Rectangle 3"/>
          <p:cNvSpPr/>
          <p:nvPr/>
        </p:nvSpPr>
        <p:spPr>
          <a:xfrm>
            <a:off x="109058" y="744583"/>
            <a:ext cx="2030043" cy="5734594"/>
          </a:xfrm>
          <a:prstGeom prst="rect">
            <a:avLst/>
          </a:prstGeom>
        </p:spPr>
        <p:txBody>
          <a:bodyPr vert="wordArtVert" wrap="square">
            <a:spAutoFit/>
          </a:bodyPr>
          <a:lstStyle/>
          <a:p>
            <a:pPr algn="ctr"/>
            <a:r>
              <a:rPr lang="mn-Mong-CN" sz="5400" b="1" dirty="0">
                <a:ln w="6600">
                  <a:solidFill>
                    <a:schemeClr val="accent2"/>
                  </a:solidFill>
                  <a:prstDash val="solid"/>
                </a:ln>
                <a:solidFill>
                  <a:srgbClr val="00B050"/>
                </a:solidFill>
                <a:effectLst>
                  <a:outerShdw dist="38100" dir="2700000" algn="tl" rotWithShape="0">
                    <a:schemeClr val="accent2"/>
                  </a:outerShdw>
                </a:effectLst>
              </a:rPr>
              <a:t>ᠪᠠᠶᠠᠨᠮᠭᠯ</a:t>
            </a:r>
            <a:r>
              <a:rPr lang="mn-MN" sz="1200" b="1" dirty="0">
                <a:ln w="6600">
                  <a:solidFill>
                    <a:schemeClr val="accent2"/>
                  </a:solidFill>
                  <a:prstDash val="solid"/>
                </a:ln>
                <a:solidFill>
                  <a:srgbClr val="00B050"/>
                </a:solidFill>
                <a:effectLst>
                  <a:outerShdw dist="38100" dir="2700000" algn="tl" rotWithShape="0">
                    <a:schemeClr val="accent2"/>
                  </a:outerShdw>
                </a:effectLst>
              </a:rPr>
              <a:t>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ᠰᠤᠮᠤ ᠶᠢᠨ ᠠᠷᠪᠠᠨ ᠳᠥᠷᠪᠡ</a:t>
            </a:r>
            <a:r>
              <a:rPr lang="mn-Mong-CN" sz="5400" b="1" i="0" dirty="0">
                <a:ln w="6600">
                  <a:solidFill>
                    <a:schemeClr val="accent2"/>
                  </a:solidFill>
                  <a:prstDash val="solid"/>
                </a:ln>
                <a:solidFill>
                  <a:srgbClr val="00B050"/>
                </a:solidFill>
                <a:effectLst>
                  <a:outerShdw dist="38100" dir="2700000" algn="tl" rotWithShape="0">
                    <a:schemeClr val="accent2"/>
                  </a:outerShdw>
                </a:effectLst>
                <a:latin typeface="MongolianScript"/>
              </a:rPr>
              <a:t> </a:t>
            </a:r>
          </a:p>
          <a:p>
            <a:pPr algn="ctr"/>
            <a:r>
              <a:rPr lang="mn-Mong-CN" sz="5400" b="1" i="0" dirty="0">
                <a:ln w="6600">
                  <a:solidFill>
                    <a:schemeClr val="accent2"/>
                  </a:solidFill>
                  <a:prstDash val="solid"/>
                </a:ln>
                <a:solidFill>
                  <a:srgbClr val="00B050"/>
                </a:solidFill>
                <a:effectLst>
                  <a:outerShdw dist="38100" dir="2700000" algn="tl" rotWithShape="0">
                    <a:schemeClr val="accent2"/>
                  </a:outerShdw>
                </a:effectLst>
                <a:latin typeface="MongolianScript"/>
              </a:rPr>
              <a:t>ᠬᠣᠨᠤᠭ ᠤᠨ </a:t>
            </a:r>
            <a:r>
              <a:rPr lang="mn-Mong-CN" sz="5400" b="1" dirty="0">
                <a:ln w="6600">
                  <a:solidFill>
                    <a:schemeClr val="accent2"/>
                  </a:solidFill>
                  <a:prstDash val="solid"/>
                </a:ln>
                <a:solidFill>
                  <a:srgbClr val="00B050"/>
                </a:solidFill>
                <a:effectLst>
                  <a:outerShdw dist="38100" dir="2700000" algn="tl" rotWithShape="0">
                    <a:schemeClr val="accent2"/>
                  </a:outerShdw>
                </a:effectLst>
              </a:rPr>
              <a:t>ᠮᠡᠳᠡᠭᠡ</a:t>
            </a:r>
            <a:endParaRPr lang="en-US" sz="5400" b="1" dirty="0">
              <a:ln w="6600">
                <a:solidFill>
                  <a:schemeClr val="accent2"/>
                </a:solidFill>
                <a:prstDash val="solid"/>
              </a:ln>
              <a:solidFill>
                <a:srgbClr val="00B050"/>
              </a:solidFill>
              <a:effectLst>
                <a:outerShdw dist="38100" dir="2700000" algn="tl" rotWithShape="0">
                  <a:schemeClr val="accent2"/>
                </a:outerShdw>
              </a:effectLst>
            </a:endParaRPr>
          </a:p>
        </p:txBody>
      </p:sp>
      <p:sp>
        <p:nvSpPr>
          <p:cNvPr id="2" name="Rectangle 1"/>
          <p:cNvSpPr/>
          <p:nvPr/>
        </p:nvSpPr>
        <p:spPr>
          <a:xfrm>
            <a:off x="3041875" y="513750"/>
            <a:ext cx="6507073" cy="461665"/>
          </a:xfrm>
          <a:prstGeom prst="rect">
            <a:avLst/>
          </a:prstGeom>
        </p:spPr>
        <p:txBody>
          <a:bodyPr wrap="square">
            <a:spAutoFit/>
          </a:bodyPr>
          <a:lstStyle/>
          <a:p>
            <a:pPr algn="ctr"/>
            <a:r>
              <a:rPr lang="mn-MN" sz="24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БАЯНТАЛ СУМЫН 14 ХОНОГИЙН МЭДЭЭ</a:t>
            </a:r>
            <a:endParaRPr lang="en-US" sz="2400" b="1" dirty="0">
              <a:ln w="9525">
                <a:solidFill>
                  <a:schemeClr val="tx1"/>
                </a:solidFill>
                <a:prstDash val="solid"/>
              </a:ln>
              <a:solidFill>
                <a:srgbClr val="00B05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ru-RU"/>
              <a:t>Баянтал сумын 14 хоногийн мэдээ</a:t>
            </a:r>
            <a:endParaRPr lang="en-US"/>
          </a:p>
        </p:txBody>
      </p:sp>
    </p:spTree>
    <p:extLst>
      <p:ext uri="{BB962C8B-B14F-4D97-AF65-F5344CB8AC3E}">
        <p14:creationId xmlns:p14="http://schemas.microsoft.com/office/powerpoint/2010/main" val="103392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5400000">
            <a:off x="-2048854" y="3425688"/>
            <a:ext cx="5208043" cy="561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ᠤᠳᠤᠷᠢᠳᠤᠯᠭ᠎ᠠ ᠵᠣᠬᠢᠶᠠᠨ ᠪᠠᠶᠢᠭᠤᠯᠤᠯᠲᠠ ᠶᠢᠨ ᠬᠦᠷᠢᠶ᠎ᠡᠨ ᠳᠦ</a:t>
            </a:r>
            <a:endParaRPr lang="en-US" sz="3600" b="1" dirty="0">
              <a:ln w="6600">
                <a:solidFill>
                  <a:schemeClr val="accent2"/>
                </a:solidFill>
                <a:prstDash val="solid"/>
              </a:ln>
              <a:solidFill>
                <a:schemeClr val="tx2">
                  <a:lumMod val="50000"/>
                </a:schemeClr>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132926" y="16238"/>
            <a:ext cx="1086279" cy="1086279"/>
          </a:xfrm>
          <a:prstGeom prst="rect">
            <a:avLst/>
          </a:prstGeom>
        </p:spPr>
      </p:pic>
      <p:sp>
        <p:nvSpPr>
          <p:cNvPr id="6" name="Title 1"/>
          <p:cNvSpPr>
            <a:spLocks noGrp="1"/>
          </p:cNvSpPr>
          <p:nvPr>
            <p:ph type="title"/>
          </p:nvPr>
        </p:nvSpPr>
        <p:spPr>
          <a:xfrm>
            <a:off x="1373777" y="176683"/>
            <a:ext cx="10515600" cy="737392"/>
          </a:xfrm>
        </p:spPr>
        <p:txBody>
          <a:bodyPr>
            <a:normAutofit/>
          </a:bodyPr>
          <a:lstStyle/>
          <a:p>
            <a:r>
              <a:rPr lang="mn-MN" sz="3600" u="sng" dirty="0">
                <a:latin typeface="Arial" panose="020B0604020202020204" pitchFamily="34" charset="0"/>
                <a:cs typeface="Arial" panose="020B0604020202020204" pitchFamily="34" charset="0"/>
              </a:rPr>
              <a:t>Удирдлага зохион байгуулалтын хүрээнд</a:t>
            </a:r>
            <a:r>
              <a:rPr lang="mn-MN"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7" name="TextBox 6"/>
          <p:cNvSpPr txBox="1"/>
          <p:nvPr/>
        </p:nvSpPr>
        <p:spPr>
          <a:xfrm>
            <a:off x="1219205" y="914075"/>
            <a:ext cx="10382303" cy="369332"/>
          </a:xfrm>
          <a:prstGeom prst="rect">
            <a:avLst/>
          </a:prstGeom>
          <a:noFill/>
        </p:spPr>
        <p:txBody>
          <a:bodyPr wrap="square" rtlCol="0">
            <a:spAutoFit/>
          </a:bodyPr>
          <a:lstStyle/>
          <a:p>
            <a:pPr marL="285750" indent="-285750">
              <a:buFontTx/>
              <a:buChar char="-"/>
            </a:pPr>
            <a:endParaRPr lang="en-US" dirty="0" smtClean="0"/>
          </a:p>
        </p:txBody>
      </p:sp>
      <p:graphicFrame>
        <p:nvGraphicFramePr>
          <p:cNvPr id="15" name="Diagram 14"/>
          <p:cNvGraphicFramePr/>
          <p:nvPr>
            <p:extLst>
              <p:ext uri="{D42A27DB-BD31-4B8C-83A1-F6EECF244321}">
                <p14:modId xmlns:p14="http://schemas.microsoft.com/office/powerpoint/2010/main" val="1859674085"/>
              </p:ext>
            </p:extLst>
          </p:nvPr>
        </p:nvGraphicFramePr>
        <p:xfrm>
          <a:off x="1285911" y="1811912"/>
          <a:ext cx="5291312" cy="40237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8" name="Diagram 17"/>
          <p:cNvGraphicFramePr/>
          <p:nvPr>
            <p:extLst>
              <p:ext uri="{D42A27DB-BD31-4B8C-83A1-F6EECF244321}">
                <p14:modId xmlns:p14="http://schemas.microsoft.com/office/powerpoint/2010/main" val="2216492582"/>
              </p:ext>
            </p:extLst>
          </p:nvPr>
        </p:nvGraphicFramePr>
        <p:xfrm>
          <a:off x="6924266" y="1795024"/>
          <a:ext cx="4965111" cy="28029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4081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26099608"/>
              </p:ext>
            </p:extLst>
          </p:nvPr>
        </p:nvGraphicFramePr>
        <p:xfrm>
          <a:off x="458698" y="1785573"/>
          <a:ext cx="8582025" cy="5043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p:cNvSpPr txBox="1">
            <a:spLocks/>
          </p:cNvSpPr>
          <p:nvPr/>
        </p:nvSpPr>
        <p:spPr>
          <a:xfrm rot="5400000">
            <a:off x="-2048854" y="3425688"/>
            <a:ext cx="5208043" cy="561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ᠤᠳᠤᠷᠢᠳᠤᠯᠭ᠎ᠠ ᠵᠣᠬᠢᠶᠠᠨ ᠪᠠᠶᠢᠭᠤᠯᠤᠯᠲᠠ ᠶᠢᠨ ᠬᠦᠷᠢᠶ᠎ᠡᠨ ᠳᠦ</a:t>
            </a:r>
            <a:endParaRPr lang="en-US" sz="3600" b="1" dirty="0">
              <a:ln w="6600">
                <a:solidFill>
                  <a:schemeClr val="accent2"/>
                </a:solidFill>
                <a:prstDash val="solid"/>
              </a:ln>
              <a:solidFill>
                <a:schemeClr val="tx2">
                  <a:lumMod val="50000"/>
                </a:schemeClr>
              </a:solidFill>
              <a:effectLst>
                <a:outerShdw dist="38100" dir="2700000" algn="tl" rotWithShape="0">
                  <a:schemeClr val="accent2"/>
                </a:outerShdw>
              </a:effectLst>
            </a:endParaRPr>
          </a:p>
        </p:txBody>
      </p:sp>
      <p:pic>
        <p:nvPicPr>
          <p:cNvPr id="10" name="Picture 9"/>
          <p:cNvPicPr>
            <a:picLocks noChangeAspect="1"/>
          </p:cNvPicPr>
          <p:nvPr/>
        </p:nvPicPr>
        <p:blipFill>
          <a:blip r:embed="rId7">
            <a:extLst>
              <a:ext uri="{BEBA8EAE-BF5A-486C-A8C5-ECC9F3942E4B}">
                <a14:imgProps xmlns:a14="http://schemas.microsoft.com/office/drawing/2010/main">
                  <a14:imgLayer r:embed="rId8">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132926" y="16238"/>
            <a:ext cx="1086279" cy="1086279"/>
          </a:xfrm>
          <a:prstGeom prst="rect">
            <a:avLst/>
          </a:prstGeom>
        </p:spPr>
      </p:pic>
      <p:sp>
        <p:nvSpPr>
          <p:cNvPr id="11" name="Title 1"/>
          <p:cNvSpPr txBox="1">
            <a:spLocks/>
          </p:cNvSpPr>
          <p:nvPr/>
        </p:nvSpPr>
        <p:spPr>
          <a:xfrm>
            <a:off x="1373777" y="176683"/>
            <a:ext cx="10515600" cy="737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3600" u="sng" smtClean="0">
                <a:latin typeface="Arial" panose="020B0604020202020204" pitchFamily="34" charset="0"/>
                <a:cs typeface="Arial" panose="020B0604020202020204" pitchFamily="34" charset="0"/>
              </a:rPr>
              <a:t>Удирдлага зохион байгуулалтын хүрээнд</a:t>
            </a:r>
            <a:r>
              <a:rPr lang="mn-MN" sz="360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13" name="Content Placeholder 4">
            <a:extLst>
              <a:ext uri="{FF2B5EF4-FFF2-40B4-BE49-F238E27FC236}">
                <a16:creationId xmlns:a16="http://schemas.microsoft.com/office/drawing/2014/main" id="{535C56C2-E131-4A18-BB5E-09BAC9103FF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28254" y="1197186"/>
            <a:ext cx="1962139" cy="2855913"/>
          </a:xfrm>
          <a:prstGeom prst="rect">
            <a:avLst/>
          </a:prstGeom>
          <a:ln>
            <a:noFill/>
          </a:ln>
          <a:effectLst>
            <a:softEdge rad="112500"/>
          </a:effectLst>
          <a:scene3d>
            <a:camera prst="orthographicFront"/>
            <a:lightRig rig="threePt" dir="t"/>
          </a:scene3d>
          <a:sp3d>
            <a:bevelT prst="angle"/>
          </a:sp3d>
        </p:spPr>
      </p:pic>
      <p:pic>
        <p:nvPicPr>
          <p:cNvPr id="14" name="Picture 13">
            <a:extLst>
              <a:ext uri="{FF2B5EF4-FFF2-40B4-BE49-F238E27FC236}">
                <a16:creationId xmlns:a16="http://schemas.microsoft.com/office/drawing/2014/main" id="{F33679BD-4EC5-4F46-A188-276D09E142A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87313" y="4307317"/>
            <a:ext cx="2926812" cy="2191845"/>
          </a:xfrm>
          <a:prstGeom prst="rect">
            <a:avLst/>
          </a:prstGeom>
          <a:ln>
            <a:noFill/>
          </a:ln>
          <a:effectLst>
            <a:softEdge rad="112500"/>
          </a:effectLst>
          <a:scene3d>
            <a:camera prst="orthographicFront"/>
            <a:lightRig rig="threePt" dir="t"/>
          </a:scene3d>
          <a:sp3d>
            <a:bevelT prst="angle"/>
          </a:sp3d>
        </p:spPr>
      </p:pic>
    </p:spTree>
    <p:extLst>
      <p:ext uri="{BB962C8B-B14F-4D97-AF65-F5344CB8AC3E}">
        <p14:creationId xmlns:p14="http://schemas.microsoft.com/office/powerpoint/2010/main" val="247902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5400000">
            <a:off x="-2048854" y="3425688"/>
            <a:ext cx="5208043" cy="561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ᠤᠳᠤᠷᠢᠳᠤᠯᠭ᠎ᠠ ᠵᠣᠬᠢᠶᠠᠨ ᠪᠠᠶᠢᠭᠤᠯᠤᠯᠲᠠ ᠶᠢᠨ ᠬᠦᠷᠢᠶ᠎ᠡᠨ ᠳᠦ</a:t>
            </a:r>
            <a:endParaRPr lang="en-US" sz="3600" b="1" dirty="0">
              <a:ln w="6600">
                <a:solidFill>
                  <a:schemeClr val="accent2"/>
                </a:solidFill>
                <a:prstDash val="solid"/>
              </a:ln>
              <a:solidFill>
                <a:schemeClr val="tx2">
                  <a:lumMod val="50000"/>
                </a:schemeClr>
              </a:solidFill>
              <a:effectLst>
                <a:outerShdw dist="38100" dir="2700000" algn="tl" rotWithShape="0">
                  <a:schemeClr val="accent2"/>
                </a:outerShdw>
              </a:effectLst>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132926" y="16238"/>
            <a:ext cx="1086279" cy="1086279"/>
          </a:xfrm>
          <a:prstGeom prst="rect">
            <a:avLst/>
          </a:prstGeom>
        </p:spPr>
      </p:pic>
      <p:sp>
        <p:nvSpPr>
          <p:cNvPr id="6" name="Title 1"/>
          <p:cNvSpPr txBox="1">
            <a:spLocks/>
          </p:cNvSpPr>
          <p:nvPr/>
        </p:nvSpPr>
        <p:spPr>
          <a:xfrm>
            <a:off x="1423654" y="176683"/>
            <a:ext cx="10515600" cy="7373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3600" u="sng" dirty="0">
                <a:latin typeface="Arial" panose="020B0604020202020204" pitchFamily="34" charset="0"/>
                <a:cs typeface="Arial" panose="020B0604020202020204" pitchFamily="34" charset="0"/>
              </a:rPr>
              <a:t>Удирдлага зохион байгуулалтын хүрээнд</a:t>
            </a:r>
            <a:r>
              <a:rPr lang="mn-MN" sz="3600"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9" name="Snip Diagonal Corner Rectangle 8"/>
          <p:cNvSpPr/>
          <p:nvPr/>
        </p:nvSpPr>
        <p:spPr>
          <a:xfrm>
            <a:off x="1219205" y="1616765"/>
            <a:ext cx="4386465" cy="4567904"/>
          </a:xfrm>
          <a:prstGeom prst="snip2DiagRect">
            <a:avLst/>
          </a:prstGeom>
        </p:spPr>
        <p:style>
          <a:lnRef idx="2">
            <a:schemeClr val="accent2"/>
          </a:lnRef>
          <a:fillRef idx="1">
            <a:schemeClr val="lt1"/>
          </a:fillRef>
          <a:effectRef idx="0">
            <a:schemeClr val="accent2"/>
          </a:effectRef>
          <a:fontRef idx="minor">
            <a:schemeClr val="dk1"/>
          </a:fontRef>
        </p:style>
        <p:txBody>
          <a:bodyPr rtlCol="0" anchor="ctr"/>
          <a:lstStyle/>
          <a:p>
            <a:r>
              <a:rPr lang="mn-MN" dirty="0" smtClean="0">
                <a:latin typeface="Arial" panose="020B0604020202020204" pitchFamily="34" charset="0"/>
                <a:cs typeface="Arial" panose="020B0604020202020204" pitchFamily="34" charset="0"/>
              </a:rPr>
              <a:t>Сургуулийн </a:t>
            </a:r>
            <a:r>
              <a:rPr lang="mn-MN" dirty="0">
                <a:latin typeface="Arial" panose="020B0604020202020204" pitchFamily="34" charset="0"/>
                <a:cs typeface="Arial" panose="020B0604020202020204" pitchFamily="34" charset="0"/>
              </a:rPr>
              <a:t>хэмжээний цахим хичээлийн сан бүрдүүлэх ажлын хүрээнд энэ 7 хоногийн байдлаар 11 цахим зөвлөгөө, 11 цахим хичээлтэй </a:t>
            </a:r>
            <a:r>
              <a:rPr lang="mn-MN" dirty="0" smtClean="0">
                <a:latin typeface="Arial" panose="020B0604020202020204" pitchFamily="34" charset="0"/>
                <a:cs typeface="Arial" panose="020B0604020202020204" pitchFamily="34" charset="0"/>
              </a:rPr>
              <a:t>болсон.</a:t>
            </a:r>
            <a:endParaRPr lang="en-US" dirty="0">
              <a:latin typeface="Arial" panose="020B0604020202020204" pitchFamily="34" charset="0"/>
              <a:cs typeface="Arial" panose="020B0604020202020204" pitchFamily="34"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8974" y="1360804"/>
            <a:ext cx="3876675" cy="2139634"/>
          </a:xfrm>
          <a:prstGeom prst="rect">
            <a:avLst/>
          </a:prstGeom>
          <a:noFill/>
          <a:ln>
            <a:noFill/>
          </a:ln>
        </p:spPr>
      </p:pic>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8974" y="3706538"/>
            <a:ext cx="3876675" cy="2708549"/>
          </a:xfrm>
          <a:prstGeom prst="rect">
            <a:avLst/>
          </a:prstGeom>
          <a:noFill/>
          <a:ln>
            <a:noFill/>
          </a:ln>
        </p:spPr>
      </p:pic>
    </p:spTree>
    <p:extLst>
      <p:ext uri="{BB962C8B-B14F-4D97-AF65-F5344CB8AC3E}">
        <p14:creationId xmlns:p14="http://schemas.microsoft.com/office/powerpoint/2010/main" val="257476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8275" y="1159851"/>
            <a:ext cx="10515600" cy="1254737"/>
          </a:xfrm>
        </p:spPr>
        <p:txBody>
          <a:bodyPr>
            <a:normAutofit/>
          </a:bodyPr>
          <a:lstStyle/>
          <a:p>
            <a:pPr marL="0" indent="0" algn="just">
              <a:buNone/>
            </a:pPr>
            <a:r>
              <a:rPr lang="mn-MN" sz="2000" dirty="0">
                <a:latin typeface="Arial" panose="020B0604020202020204" pitchFamily="34" charset="0"/>
                <a:cs typeface="Arial" panose="020B0604020202020204" pitchFamily="34" charset="0"/>
              </a:rPr>
              <a:t>АЗД, АОК-ийн шийдвэрээр танхимын давтлагыг 02 дугаар сарын 24-ний өдрөөс эхлэн 1, 2, 9-р ангид хийх болсонтой холбоотой бэлтгэл ажлыг ханган, ажлын төлөвлөгөө, давтлагын хуваарь, жижүүр багшийн хуваарь зэргийг гаргаж, цахимаар эцэг эхчүүд, асран хамгаалагчдад зөвлөмж </a:t>
            </a:r>
            <a:r>
              <a:rPr lang="mn-MN" sz="2000" dirty="0" smtClean="0">
                <a:latin typeface="Arial" panose="020B0604020202020204" pitchFamily="34" charset="0"/>
                <a:cs typeface="Arial" panose="020B0604020202020204" pitchFamily="34" charset="0"/>
              </a:rPr>
              <a:t>хүргүүлсэн.</a:t>
            </a:r>
            <a:endParaRPr lang="en-US" sz="2000" dirty="0">
              <a:latin typeface="Arial" panose="020B0604020202020204" pitchFamily="34" charset="0"/>
              <a:cs typeface="Arial" panose="020B0604020202020204" pitchFamily="34" charset="0"/>
            </a:endParaRPr>
          </a:p>
          <a:p>
            <a:pPr algn="just"/>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053714" y="2414588"/>
            <a:ext cx="5317817" cy="4168411"/>
          </a:xfrm>
          <a:prstGeom prst="rect">
            <a:avLst/>
          </a:prstGeom>
        </p:spPr>
      </p:pic>
      <p:pic>
        <p:nvPicPr>
          <p:cNvPr id="7" name="Picture 6"/>
          <p:cNvPicPr>
            <a:picLocks noChangeAspect="1"/>
          </p:cNvPicPr>
          <p:nvPr/>
        </p:nvPicPr>
        <p:blipFill>
          <a:blip r:embed="rId3"/>
          <a:stretch>
            <a:fillRect/>
          </a:stretch>
        </p:blipFill>
        <p:spPr>
          <a:xfrm>
            <a:off x="7228124" y="2395084"/>
            <a:ext cx="3758964" cy="4187915"/>
          </a:xfrm>
          <a:prstGeom prst="rect">
            <a:avLst/>
          </a:prstGeom>
        </p:spPr>
      </p:pic>
      <p:sp>
        <p:nvSpPr>
          <p:cNvPr id="9" name="Rectangle 8"/>
          <p:cNvSpPr/>
          <p:nvPr/>
        </p:nvSpPr>
        <p:spPr>
          <a:xfrm rot="5400000">
            <a:off x="-1378273" y="3136099"/>
            <a:ext cx="3786614" cy="646331"/>
          </a:xfrm>
          <a:prstGeom prst="rect">
            <a:avLst/>
          </a:prstGeom>
        </p:spPr>
        <p:txBody>
          <a:bodyPr wrap="none">
            <a:spAutoFit/>
          </a:body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10" name="Title 1"/>
          <p:cNvSpPr>
            <a:spLocks noGrp="1"/>
          </p:cNvSpPr>
          <p:nvPr>
            <p:ph type="title"/>
          </p:nvPr>
        </p:nvSpPr>
        <p:spPr>
          <a:xfrm>
            <a:off x="1815739" y="210845"/>
            <a:ext cx="8961119" cy="814067"/>
          </a:xfrm>
        </p:spPr>
        <p:txBody>
          <a:bodyPr>
            <a:noAutofit/>
          </a:bodyPr>
          <a:lstStyle/>
          <a:p>
            <a:pPr algn="ctr"/>
            <a:r>
              <a:rPr lang="mn-MN" sz="3600" u="sng" dirty="0">
                <a:latin typeface="Arial" pitchFamily="34" charset="0"/>
                <a:cs typeface="Arial" pitchFamily="34" charset="0"/>
              </a:rPr>
              <a:t>Нийгмийн бодлогын хүрээнд</a:t>
            </a:r>
            <a:r>
              <a:rPr lang="mn-MN" sz="3600" u="sng" dirty="0" smtClean="0">
                <a:latin typeface="Arial" pitchFamily="34" charset="0"/>
                <a:cs typeface="Arial" pitchFamily="34" charset="0"/>
              </a:rPr>
              <a:t>:</a:t>
            </a:r>
            <a:endParaRPr lang="en-US" sz="3600" u="sng" dirty="0">
              <a:latin typeface="Arial" pitchFamily="34" charset="0"/>
              <a:cs typeface="Arial" pitchFamily="34" charset="0"/>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366710" y="0"/>
            <a:ext cx="1200833" cy="1200833"/>
          </a:xfrm>
          <a:prstGeom prst="rect">
            <a:avLst/>
          </a:prstGeom>
        </p:spPr>
      </p:pic>
    </p:spTree>
    <p:extLst>
      <p:ext uri="{BB962C8B-B14F-4D97-AF65-F5344CB8AC3E}">
        <p14:creationId xmlns:p14="http://schemas.microsoft.com/office/powerpoint/2010/main" val="334393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5394" y="1283595"/>
            <a:ext cx="5219700" cy="4351338"/>
          </a:xfrm>
        </p:spPr>
        <p:txBody>
          <a:bodyPr>
            <a:noAutofit/>
          </a:bodyPr>
          <a:lstStyle/>
          <a:p>
            <a:pPr marL="0" indent="0" algn="just">
              <a:buNone/>
            </a:pPr>
            <a:r>
              <a:rPr lang="mn-MN" sz="2400" dirty="0">
                <a:latin typeface="Arial" panose="020B0604020202020204" pitchFamily="34" charset="0"/>
                <a:cs typeface="Arial" panose="020B0604020202020204" pitchFamily="34" charset="0"/>
              </a:rPr>
              <a:t>1, 2, 9-р ангийн багш нар сурагчдын эцэг эх, асран хамгаалагчдаас танхимын давтлагад явах эсэх талаар саналыг авч, тэмдэглэгээ хийн </a:t>
            </a:r>
            <a:r>
              <a:rPr lang="mn-MN" sz="2400" dirty="0" smtClean="0">
                <a:latin typeface="Arial" panose="020B0604020202020204" pitchFamily="34" charset="0"/>
                <a:cs typeface="Arial" panose="020B0604020202020204" pitchFamily="34" charset="0"/>
              </a:rPr>
              <a:t>баталгаажуулсан. </a:t>
            </a:r>
            <a:r>
              <a:rPr lang="mn-MN" sz="2400" dirty="0">
                <a:latin typeface="Arial" panose="020B0604020202020204" pitchFamily="34" charset="0"/>
                <a:cs typeface="Arial" panose="020B0604020202020204" pitchFamily="34" charset="0"/>
              </a:rPr>
              <a:t>1-р ангийн 33 сурагчаас 27 нь буюу 81,8%, 2-р ангийн 20 сурагчаас 16 нь буюу 80% нь, 9-р ангийн 10 сурагчаас 6 нь буюу 60% нь давтлагад хамрагдахаа илэрхийлээд байна. Өөрөөр хэлбэл 1, 2, 9-р ангийн нийт 63 сурагчаас 49 нь буюу 77,7% нь давтлагад хамрагдахаар боллоо.</a:t>
            </a:r>
            <a:endParaRPr lang="en-US" sz="2400" dirty="0">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6570" t="10684" r="4487" b="10257"/>
          <a:stretch/>
        </p:blipFill>
        <p:spPr bwMode="auto">
          <a:xfrm>
            <a:off x="6715125" y="1342434"/>
            <a:ext cx="5086350" cy="4838699"/>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rot="5400000">
            <a:off x="-1378273" y="3136099"/>
            <a:ext cx="3786614" cy="646331"/>
          </a:xfrm>
          <a:prstGeom prst="rect">
            <a:avLst/>
          </a:prstGeom>
        </p:spPr>
        <p:txBody>
          <a:bodyPr wrap="none">
            <a:spAutoFit/>
          </a:body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6" name="Title 1"/>
          <p:cNvSpPr txBox="1">
            <a:spLocks/>
          </p:cNvSpPr>
          <p:nvPr/>
        </p:nvSpPr>
        <p:spPr>
          <a:xfrm>
            <a:off x="1815739" y="210845"/>
            <a:ext cx="8961119" cy="814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600" u="sng" smtClean="0">
                <a:latin typeface="Arial" pitchFamily="34" charset="0"/>
                <a:cs typeface="Arial" pitchFamily="34" charset="0"/>
              </a:rPr>
              <a:t>Нийгмийн бодлогын хүрээнд:</a:t>
            </a:r>
            <a:endParaRPr lang="en-US" sz="3600" u="sng" dirty="0">
              <a:latin typeface="Arial" pitchFamily="34" charset="0"/>
              <a:cs typeface="Arial"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366710" y="0"/>
            <a:ext cx="1200833" cy="1200833"/>
          </a:xfrm>
          <a:prstGeom prst="rect">
            <a:avLst/>
          </a:prstGeom>
        </p:spPr>
      </p:pic>
    </p:spTree>
    <p:extLst>
      <p:ext uri="{BB962C8B-B14F-4D97-AF65-F5344CB8AC3E}">
        <p14:creationId xmlns:p14="http://schemas.microsoft.com/office/powerpoint/2010/main" val="66027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43" y="1565957"/>
            <a:ext cx="3938588" cy="4351338"/>
          </a:xfrm>
        </p:spPr>
        <p:txBody>
          <a:bodyPr>
            <a:normAutofit/>
          </a:bodyPr>
          <a:lstStyle/>
          <a:p>
            <a:pPr marL="0" indent="0" algn="just">
              <a:buNone/>
            </a:pPr>
            <a:r>
              <a:rPr lang="mn-MN" sz="2400" dirty="0">
                <a:latin typeface="Arial" panose="020B0604020202020204" pitchFamily="34" charset="0"/>
                <a:cs typeface="Arial" panose="020B0604020202020204" pitchFamily="34" charset="0"/>
              </a:rPr>
              <a:t>2021 оны 02 дугаар сарын 24-ний байдлаар 1-р ангид 2 ээлжээр 14 сурагч монгол хэлний хичээлийн, 2-р ангид 2 ээлжээр 11 сурагч монгол хэл, математикийн хичээлийн , 9-р ангид 1 ээлжээр 6 сурагч англи хэл, математикийн хичээлийн давтлагад тус тус хамрагдаад байна.</a:t>
            </a:r>
            <a:endParaRPr lang="en-US" sz="2400" dirty="0">
              <a:latin typeface="Arial" panose="020B0604020202020204" pitchFamily="34" charset="0"/>
              <a:cs typeface="Arial" panose="020B0604020202020204" pitchFamily="34"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9712" y="1200833"/>
            <a:ext cx="2828925" cy="2813955"/>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9300" y="1200833"/>
            <a:ext cx="3143249" cy="2813955"/>
          </a:xfrm>
          <a:prstGeom prst="rect">
            <a:avLst/>
          </a:prstGeom>
          <a:noFill/>
          <a:ln>
            <a:noFill/>
          </a:ln>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3250" y="4155170"/>
            <a:ext cx="3519488" cy="2545668"/>
          </a:xfrm>
          <a:prstGeom prst="rect">
            <a:avLst/>
          </a:prstGeom>
          <a:noFill/>
          <a:ln>
            <a:noFill/>
          </a:ln>
        </p:spPr>
      </p:pic>
      <p:sp>
        <p:nvSpPr>
          <p:cNvPr id="7" name="Rectangle 6"/>
          <p:cNvSpPr/>
          <p:nvPr/>
        </p:nvSpPr>
        <p:spPr>
          <a:xfrm rot="5400000">
            <a:off x="-1378273" y="3136099"/>
            <a:ext cx="3786614" cy="646331"/>
          </a:xfrm>
          <a:prstGeom prst="rect">
            <a:avLst/>
          </a:prstGeom>
        </p:spPr>
        <p:txBody>
          <a:bodyPr wrap="none">
            <a:spAutoFit/>
          </a:body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8" name="Title 1"/>
          <p:cNvSpPr txBox="1">
            <a:spLocks/>
          </p:cNvSpPr>
          <p:nvPr/>
        </p:nvSpPr>
        <p:spPr>
          <a:xfrm>
            <a:off x="1815739" y="210845"/>
            <a:ext cx="8961119" cy="814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600" u="sng" dirty="0" smtClean="0">
                <a:latin typeface="Arial" pitchFamily="34" charset="0"/>
                <a:cs typeface="Arial" pitchFamily="34" charset="0"/>
              </a:rPr>
              <a:t>Нийгмийн бодлогын хүрээнд:</a:t>
            </a:r>
            <a:endParaRPr lang="en-US" sz="3600" u="sng" dirty="0">
              <a:latin typeface="Arial" pitchFamily="34" charset="0"/>
              <a:cs typeface="Arial" pitchFamily="34" charset="0"/>
            </a:endParaRP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366710" y="0"/>
            <a:ext cx="1200833" cy="1200833"/>
          </a:xfrm>
          <a:prstGeom prst="rect">
            <a:avLst/>
          </a:prstGeom>
        </p:spPr>
      </p:pic>
    </p:spTree>
    <p:extLst>
      <p:ext uri="{BB962C8B-B14F-4D97-AF65-F5344CB8AC3E}">
        <p14:creationId xmlns:p14="http://schemas.microsoft.com/office/powerpoint/2010/main" val="3479274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1126" y="1565957"/>
            <a:ext cx="10515600" cy="4351338"/>
          </a:xfrm>
        </p:spPr>
        <p:txBody>
          <a:bodyPr>
            <a:normAutofit fontScale="92500"/>
          </a:bodyPr>
          <a:lstStyle/>
          <a:p>
            <a:pPr algn="just"/>
            <a:r>
              <a:rPr lang="mn-MN" dirty="0">
                <a:latin typeface="Arial" panose="020B0604020202020204" pitchFamily="34" charset="0"/>
                <a:cs typeface="Arial" panose="020B0604020202020204" pitchFamily="34" charset="0"/>
              </a:rPr>
              <a:t>Газрын тухай хууль тогтоомжийн хэрэгжилтийг хангах өвөлжөө, хаваржааны бүртгэл судалгааг гаргах ажлын төлөвлөгөөний дагуу сумын Засаг даргын 2005-2020 онд эрх үүссэн өвөлжөө, хаваржааны судалгааг гаргасан.</a:t>
            </a:r>
            <a:endParaRPr lang="en-US" dirty="0">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Эрх үүссэн-90 нэгж талбар</a:t>
            </a:r>
            <a:endParaRPr lang="en-US" dirty="0">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Өвөлжөө-48</a:t>
            </a:r>
            <a:endParaRPr lang="en-US" dirty="0">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Хаваржаа -42 </a:t>
            </a:r>
            <a:endParaRPr lang="en-US" dirty="0">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Мэдээллийн санд бүртгэгдсэн-56 нэгж талбар байна.</a:t>
            </a:r>
            <a:endParaRPr lang="en-US" dirty="0">
              <a:latin typeface="Arial" panose="020B0604020202020204" pitchFamily="34" charset="0"/>
              <a:cs typeface="Arial" panose="020B0604020202020204" pitchFamily="34" charset="0"/>
            </a:endParaRPr>
          </a:p>
          <a:p>
            <a:pPr algn="just"/>
            <a:r>
              <a:rPr lang="mn-MN" dirty="0">
                <a:latin typeface="Arial" panose="020B0604020202020204" pitchFamily="34" charset="0"/>
                <a:cs typeface="Arial" panose="020B0604020202020204" pitchFamily="34" charset="0"/>
              </a:rPr>
              <a:t>2 нэгж талбарын газар эзэмшүүлэх эрхийн гэрчилгээний цахим дуудлага худалдааг зохион байгуулж 1 нэгж талбарт 2 оролцсон.</a:t>
            </a:r>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
        <p:nvSpPr>
          <p:cNvPr id="4" name="Rectangle 3"/>
          <p:cNvSpPr/>
          <p:nvPr/>
        </p:nvSpPr>
        <p:spPr>
          <a:xfrm rot="5400000">
            <a:off x="-1378273" y="3136099"/>
            <a:ext cx="3786614" cy="646331"/>
          </a:xfrm>
          <a:prstGeom prst="rect">
            <a:avLst/>
          </a:prstGeom>
        </p:spPr>
        <p:txBody>
          <a:bodyPr wrap="none">
            <a:spAutoFit/>
          </a:body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5" name="Title 1"/>
          <p:cNvSpPr txBox="1">
            <a:spLocks/>
          </p:cNvSpPr>
          <p:nvPr/>
        </p:nvSpPr>
        <p:spPr>
          <a:xfrm>
            <a:off x="1815739" y="210845"/>
            <a:ext cx="8961119" cy="814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600" u="sng" dirty="0" smtClean="0">
                <a:latin typeface="Arial" pitchFamily="34" charset="0"/>
                <a:cs typeface="Arial" pitchFamily="34" charset="0"/>
              </a:rPr>
              <a:t>Нийгмийн бодлогын хүрээнд:</a:t>
            </a:r>
            <a:endParaRPr lang="en-US" sz="3600" u="sng" dirty="0" smtClean="0">
              <a:latin typeface="Arial" pitchFamily="34" charset="0"/>
              <a:cs typeface="Arial" pitchFamily="34" charset="0"/>
            </a:endParaRPr>
          </a:p>
          <a:p>
            <a:pPr algn="ctr"/>
            <a:r>
              <a:rPr lang="mn-MN" sz="3600" u="sng" dirty="0" smtClean="0">
                <a:latin typeface="Arial" pitchFamily="34" charset="0"/>
                <a:cs typeface="Arial" pitchFamily="34" charset="0"/>
              </a:rPr>
              <a:t>Газрын даамал</a:t>
            </a:r>
            <a:endParaRPr lang="en-US" sz="3600" u="sng" dirty="0">
              <a:latin typeface="Arial" pitchFamily="34" charset="0"/>
              <a:cs typeface="Arial" pitchFamily="34" charset="0"/>
            </a:endParaRP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366710" y="0"/>
            <a:ext cx="1200833" cy="1200833"/>
          </a:xfrm>
          <a:prstGeom prst="rect">
            <a:avLst/>
          </a:prstGeom>
        </p:spPr>
      </p:pic>
    </p:spTree>
    <p:extLst>
      <p:ext uri="{BB962C8B-B14F-4D97-AF65-F5344CB8AC3E}">
        <p14:creationId xmlns:p14="http://schemas.microsoft.com/office/powerpoint/2010/main" val="3578034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2550" y="1759158"/>
            <a:ext cx="4662488" cy="4351338"/>
          </a:xfrm>
        </p:spPr>
        <p:txBody>
          <a:bodyPr/>
          <a:lstStyle/>
          <a:p>
            <a:pPr marL="0" indent="0" algn="just">
              <a:buNone/>
            </a:pPr>
            <a:r>
              <a:rPr lang="mn-MN" dirty="0">
                <a:latin typeface="Arial" panose="020B0604020202020204" pitchFamily="34" charset="0"/>
                <a:cs typeface="Arial" panose="020B0604020202020204" pitchFamily="34" charset="0"/>
              </a:rPr>
              <a:t>Сумын Иргэдийн Төлөөлөгчдийн Хурлын 2017 оны 12 дугаар сарын 20-ны өдрийн 11 дүгээр тогтоолоор батлагдсан Хаягийн зургын дагуу хаягийн засварлалтыг хийж нэгж талбар бүрийг гудамжтай холбож ажилласан</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6251703" y="1048011"/>
            <a:ext cx="5330697" cy="5062485"/>
          </a:xfrm>
          <a:prstGeom prst="rect">
            <a:avLst/>
          </a:prstGeom>
        </p:spPr>
      </p:pic>
      <p:sp>
        <p:nvSpPr>
          <p:cNvPr id="5" name="Rectangle 4"/>
          <p:cNvSpPr/>
          <p:nvPr/>
        </p:nvSpPr>
        <p:spPr>
          <a:xfrm rot="5400000">
            <a:off x="-1378273" y="3136099"/>
            <a:ext cx="3786614" cy="646331"/>
          </a:xfrm>
          <a:prstGeom prst="rect">
            <a:avLst/>
          </a:prstGeom>
        </p:spPr>
        <p:txBody>
          <a:bodyPr wrap="none">
            <a:spAutoFit/>
          </a:bodyPr>
          <a:lstStyle/>
          <a:p>
            <a:r>
              <a:rPr lang="mn-Mong-CN" sz="3600" b="1" dirty="0">
                <a:ln w="6600">
                  <a:solidFill>
                    <a:schemeClr val="accent2"/>
                  </a:solidFill>
                  <a:prstDash val="solid"/>
                </a:ln>
                <a:solidFill>
                  <a:schemeClr val="tx2">
                    <a:lumMod val="50000"/>
                  </a:schemeClr>
                </a:solidFill>
                <a:effectLst>
                  <a:outerShdw dist="38100" dir="2700000" algn="tl" rotWithShape="0">
                    <a:schemeClr val="accent2"/>
                  </a:outerShdw>
                </a:effectLst>
              </a:rPr>
              <a:t>ᠨᠡᠶᠢᠭᠡᠮ ᠦᠨ ᠪᠣᠳᠤᠯᠭ᠎ᠠ ᠶᠢᠨ ᠬᠦᠷᠢᠶ᠎ᠡᠨ ᠳᠦ</a:t>
            </a:r>
          </a:p>
        </p:txBody>
      </p:sp>
      <p:sp>
        <p:nvSpPr>
          <p:cNvPr id="6" name="Title 1"/>
          <p:cNvSpPr txBox="1">
            <a:spLocks/>
          </p:cNvSpPr>
          <p:nvPr/>
        </p:nvSpPr>
        <p:spPr>
          <a:xfrm>
            <a:off x="1815739" y="210845"/>
            <a:ext cx="8961119" cy="8140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mn-MN" sz="3600" u="sng" dirty="0" smtClean="0">
                <a:latin typeface="Arial" pitchFamily="34" charset="0"/>
                <a:cs typeface="Arial" pitchFamily="34" charset="0"/>
              </a:rPr>
              <a:t>Нийгмийн бодлогын хүрээнд:</a:t>
            </a:r>
            <a:endParaRPr lang="en-US" sz="3600" u="sng" dirty="0">
              <a:latin typeface="Arial" pitchFamily="34" charset="0"/>
              <a:cs typeface="Arial"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4889" b="100000" l="889" r="100000"/>
                    </a14:imgEffect>
                  </a14:imgLayer>
                </a14:imgProps>
              </a:ext>
              <a:ext uri="{28A0092B-C50C-407E-A947-70E740481C1C}">
                <a14:useLocalDpi xmlns:a14="http://schemas.microsoft.com/office/drawing/2010/main" val="0"/>
              </a:ext>
            </a:extLst>
          </a:blip>
          <a:stretch>
            <a:fillRect/>
          </a:stretch>
        </p:blipFill>
        <p:spPr>
          <a:xfrm>
            <a:off x="366710" y="0"/>
            <a:ext cx="1200833" cy="1200833"/>
          </a:xfrm>
          <a:prstGeom prst="rect">
            <a:avLst/>
          </a:prstGeom>
        </p:spPr>
      </p:pic>
    </p:spTree>
    <p:extLst>
      <p:ext uri="{BB962C8B-B14F-4D97-AF65-F5344CB8AC3E}">
        <p14:creationId xmlns:p14="http://schemas.microsoft.com/office/powerpoint/2010/main" val="4114635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883</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Mongolian Baiti</vt:lpstr>
      <vt:lpstr>MongolianScript</vt:lpstr>
      <vt:lpstr>Times New Roman</vt:lpstr>
      <vt:lpstr>Office Theme</vt:lpstr>
      <vt:lpstr>PowerPoint Presentation</vt:lpstr>
      <vt:lpstr>Удирдлага зохион байгуулалтын хүрээнд:</vt:lpstr>
      <vt:lpstr>PowerPoint Presentation</vt:lpstr>
      <vt:lpstr>PowerPoint Presentation</vt:lpstr>
      <vt:lpstr>Нийгмийн бодлогын хүрээнд:</vt:lpstr>
      <vt:lpstr>PowerPoint Presentation</vt:lpstr>
      <vt:lpstr>PowerPoint Presentation</vt:lpstr>
      <vt:lpstr>PowerPoint Presentation</vt:lpstr>
      <vt:lpstr>PowerPoint Presentation</vt:lpstr>
      <vt:lpstr>PowerPoint Presentation</vt:lpstr>
      <vt:lpstr>Нийгмийн бодлогын хүрээнд: Эрүүл мэндийн тусламж үйлчилгээ</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Acer</cp:lastModifiedBy>
  <cp:revision>13</cp:revision>
  <dcterms:created xsi:type="dcterms:W3CDTF">2021-02-24T18:35:56Z</dcterms:created>
  <dcterms:modified xsi:type="dcterms:W3CDTF">2021-05-13T03:02:20Z</dcterms:modified>
</cp:coreProperties>
</file>