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3" r:id="rId9"/>
    <p:sldId id="262" r:id="rId10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364" autoAdjust="0"/>
  </p:normalViewPr>
  <p:slideViewPr>
    <p:cSldViewPr>
      <p:cViewPr>
        <p:scale>
          <a:sx n="117" d="100"/>
          <a:sy n="117" d="100"/>
        </p:scale>
        <p:origin x="-147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n-M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CCCD8-A0D9-49E1-8A9B-FE0F7FA57D13}" type="datetimeFigureOut">
              <a:rPr lang="mn-MN" smtClean="0"/>
              <a:t>20.07.20</a:t>
            </a:fld>
            <a:endParaRPr lang="mn-M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n-M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73E9F-85A2-4ECB-B2DD-5D5CE7129C60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771407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1C3D1-6386-43BB-B4F8-E18C53A8DC9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87B1E-C190-47C7-8596-B60213FD2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9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n-MN" dirty="0" smtClean="0"/>
              <a:t>Сумын баяр наадмыг 2020 оны 07 дугаар сарын 11-ний өдөр ёслол төгөлдөр тэмдэглэн өнгөрүүллээ.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87B1E-C190-47C7-8596-B60213FD29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2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n-MN" dirty="0" smtClean="0"/>
              <a:t>2020 оны 07 угаар сарын 18-ны өдөр сумын нутаг дэвсгэрт отроор зусч</a:t>
            </a:r>
            <a:r>
              <a:rPr lang="mn-MN" baseline="0" dirty="0" smtClean="0"/>
              <a:t> байгаа 24 өрхөөр орж бэлчээр чөлөөлөх шаардлага тавьж ажиллаа.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87B1E-C190-47C7-8596-B60213FD29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9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n-MN" dirty="0" smtClean="0"/>
              <a:t>Хөдөлмөр,</a:t>
            </a:r>
            <a:r>
              <a:rPr lang="mn-MN" baseline="0" dirty="0" smtClean="0"/>
              <a:t> халамж үйлчилгээний ажлын хүрээнд: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87B1E-C190-47C7-8596-B60213FD29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9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DBFE-373B-4BEE-8221-84166141442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CF7D-54E1-403B-B10C-D05C1C903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7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DBFE-373B-4BEE-8221-84166141442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CF7D-54E1-403B-B10C-D05C1C903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4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DBFE-373B-4BEE-8221-84166141442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CF7D-54E1-403B-B10C-D05C1C903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DBFE-373B-4BEE-8221-84166141442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CF7D-54E1-403B-B10C-D05C1C903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3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DBFE-373B-4BEE-8221-84166141442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CF7D-54E1-403B-B10C-D05C1C903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0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DBFE-373B-4BEE-8221-84166141442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CF7D-54E1-403B-B10C-D05C1C903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5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DBFE-373B-4BEE-8221-84166141442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CF7D-54E1-403B-B10C-D05C1C903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DBFE-373B-4BEE-8221-84166141442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CF7D-54E1-403B-B10C-D05C1C903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8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DBFE-373B-4BEE-8221-84166141442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CF7D-54E1-403B-B10C-D05C1C903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0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DBFE-373B-4BEE-8221-84166141442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CF7D-54E1-403B-B10C-D05C1C903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DBFE-373B-4BEE-8221-84166141442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CF7D-54E1-403B-B10C-D05C1C903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1DBFE-373B-4BEE-8221-84166141442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6CF7D-54E1-403B-B10C-D05C1C903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5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52400"/>
            <a:ext cx="2971800" cy="3019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76300" y="3171844"/>
            <a:ext cx="7467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4400" b="1" dirty="0" smtClean="0">
                <a:solidFill>
                  <a:schemeClr val="tx2">
                    <a:lumMod val="50000"/>
                  </a:schemeClr>
                </a:solidFill>
                <a:latin typeface="0 Arial " pitchFamily="34" charset="-52"/>
                <a:cs typeface="Times New Roman" pitchFamily="18" charset="0"/>
              </a:rPr>
              <a:t>ГОВЬСҮМБЭР АЙМГИЙН</a:t>
            </a:r>
          </a:p>
          <a:p>
            <a:pPr algn="ctr"/>
            <a:r>
              <a:rPr lang="mn-MN" sz="4400" b="1" dirty="0" smtClean="0">
                <a:solidFill>
                  <a:schemeClr val="tx2">
                    <a:lumMod val="50000"/>
                  </a:schemeClr>
                </a:solidFill>
                <a:latin typeface="0 Arial " pitchFamily="34" charset="-52"/>
                <a:cs typeface="Times New Roman" pitchFamily="18" charset="0"/>
              </a:rPr>
              <a:t> БАЯНТАЛ СУМ</a:t>
            </a:r>
          </a:p>
          <a:p>
            <a:pPr algn="ctr"/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2020.07.</a:t>
            </a:r>
            <a:r>
              <a:rPr lang="mn-MN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4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1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829" y="228600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00200" y="376535"/>
            <a:ext cx="7391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600" b="1" dirty="0" smtClean="0">
                <a:solidFill>
                  <a:schemeClr val="accent1">
                    <a:lumMod val="50000"/>
                  </a:schemeClr>
                </a:solidFill>
                <a:latin typeface="0 Arial " pitchFamily="34" charset="-52"/>
                <a:cs typeface="Times New Roman" pitchFamily="18" charset="0"/>
              </a:rPr>
              <a:t>Удирдлага зохион байгуулалтын хүрээнд</a:t>
            </a:r>
            <a:r>
              <a:rPr lang="mn-MN" sz="2600" b="1" dirty="0" smtClean="0">
                <a:solidFill>
                  <a:schemeClr val="tx2">
                    <a:lumMod val="50000"/>
                  </a:schemeClr>
                </a:solidFill>
                <a:latin typeface="0 Arial " pitchFamily="34" charset="-52"/>
                <a:cs typeface="Times New Roman" pitchFamily="18" charset="0"/>
              </a:rPr>
              <a:t>: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600" dirty="0"/>
          </a:p>
        </p:txBody>
      </p:sp>
      <p:pic>
        <p:nvPicPr>
          <p:cNvPr id="1026" name="Picture 2" descr="Image may contain: 1 person, sky, cloud, outdoor and na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9" y="1676400"/>
            <a:ext cx="291037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may contain: one or more people, people playing sports, sky, child, grass, tree, outdoor and na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2819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may contain: one or more people, people riding on horses, cloud, sky, horse, outdoor and na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6764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829" y="5410200"/>
            <a:ext cx="8777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>
                <a:latin typeface="0 Arial " pitchFamily="34" charset="-52"/>
              </a:rPr>
              <a:t>    Сумын баяр наадмыг 2020 оны 07 дугаар сарын 11-ний өдөр ёслол төгөлдөр тэмдэглэн өнгөрүүллээ. Баяр наадмын өдрүүд болон  олон хоногийн амралтын үеэр үер усны аюулаас сэрэмжлүүлэх мэдээллийг сумын удирдах ажилтнуудын шуурхай болон цахим хуудсаар иргэдэд хүргэн ажилласан.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4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9" y="228600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56735" y="515034"/>
            <a:ext cx="7239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600" b="1" dirty="0" smtClean="0">
                <a:solidFill>
                  <a:schemeClr val="accent1">
                    <a:lumMod val="50000"/>
                  </a:schemeClr>
                </a:solidFill>
                <a:latin typeface="0 Arial " pitchFamily="34" charset="-52"/>
                <a:cs typeface="Times New Roman" pitchFamily="18" charset="0"/>
              </a:rPr>
              <a:t>Удирдлага зохион байгуулалтын хүрээнд</a:t>
            </a:r>
            <a:r>
              <a:rPr lang="mn-MN" sz="2600" b="1" dirty="0" smtClean="0">
                <a:solidFill>
                  <a:schemeClr val="tx2">
                    <a:lumMod val="50000"/>
                  </a:schemeClr>
                </a:solidFill>
                <a:latin typeface="0 Arial " pitchFamily="34" charset="-52"/>
                <a:cs typeface="Times New Roman" pitchFamily="18" charset="0"/>
              </a:rPr>
              <a:t>: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600" dirty="0"/>
          </a:p>
        </p:txBody>
      </p:sp>
      <p:pic>
        <p:nvPicPr>
          <p:cNvPr id="2050" name="Picture 2" descr="https://scontent.fuln1-1.fna.fbcdn.net/v/t1.0-9/109708610_1534402296740403_1867048811761207505_n.jpg?_nc_cat=103&amp;_nc_sid=b9115d&amp;_nc_ohc=56lcTcUIEroAX_LdKRE&amp;_nc_ht=scontent.fuln1-1.fna&amp;oh=ac73d324c278aaab552c0bd940a096f9&amp;oe=5F3A36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97" y="1752600"/>
            <a:ext cx="410879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fuln1-2.fna.fbcdn.net/v/t1.0-9/108017245_1534513143395985_94721988040692957_n.jpg?_nc_cat=108&amp;_nc_sid=b9115d&amp;_nc_ohc=FaaHMPj4KiMAX_PR7RD&amp;_nc_ht=scontent.fuln1-2.fna&amp;oh=fa60340014aca735573dc26b1531151d&amp;oe=5F3A6F2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39993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3829" y="5075965"/>
            <a:ext cx="86819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50505"/>
                </a:solidFill>
                <a:latin typeface="0 Arial "/>
              </a:rPr>
              <a:t>   </a:t>
            </a:r>
            <a:r>
              <a:rPr lang="mn-MN" sz="2000" dirty="0" smtClean="0">
                <a:solidFill>
                  <a:srgbClr val="050505"/>
                </a:solidFill>
                <a:latin typeface="0 Arial "/>
              </a:rPr>
              <a:t>Сумын нийтийн эзэмшлийн зарим газрын элсийг Засаг даргын Тамгын газрын албан хаагчид төв хогийн цэгт зөөвөрлөн  цэвэрлэж тэгшилсэн байна.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678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9" y="228600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82212" y="376535"/>
            <a:ext cx="7509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b="1" dirty="0" smtClean="0">
                <a:solidFill>
                  <a:schemeClr val="accent1">
                    <a:lumMod val="50000"/>
                  </a:schemeClr>
                </a:solidFill>
                <a:latin typeface="0 Arial " pitchFamily="34" charset="-52"/>
                <a:cs typeface="Times New Roman" pitchFamily="18" charset="0"/>
              </a:rPr>
              <a:t>Боловсрол, Эрүүл мэнд, Соёлын салбарын </a:t>
            </a:r>
            <a:br>
              <a:rPr lang="mn-MN" sz="2400" b="1" dirty="0" smtClean="0">
                <a:solidFill>
                  <a:schemeClr val="accent1">
                    <a:lumMod val="50000"/>
                  </a:schemeClr>
                </a:solidFill>
                <a:latin typeface="0 Arial " pitchFamily="34" charset="-52"/>
                <a:cs typeface="Times New Roman" pitchFamily="18" charset="0"/>
              </a:rPr>
            </a:br>
            <a:r>
              <a:rPr lang="mn-MN" sz="2400" b="1" dirty="0" smtClean="0">
                <a:solidFill>
                  <a:schemeClr val="accent1">
                    <a:lumMod val="50000"/>
                  </a:schemeClr>
                </a:solidFill>
                <a:latin typeface="0 Arial " pitchFamily="34" charset="-52"/>
                <a:cs typeface="Times New Roman" pitchFamily="18" charset="0"/>
              </a:rPr>
              <a:t>хүрээнд: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13829" y="5562600"/>
            <a:ext cx="87015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Соёл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урлагын талаарх мэдээлэл, сурталчилгаа, цахим сургалтыг Соёлын төвийн цахим хаягаар дамжуулан цаг тухай бүрт нь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сурталчлан ажиллаж байна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60790D-A9FC-44D8-AE60-13B4B9E89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14" y="1491181"/>
            <a:ext cx="2524196" cy="3787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EF933F4-11B5-4705-9B7E-D5263BD8F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447800"/>
            <a:ext cx="2524196" cy="3831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A4697FD-C8D3-4694-9F8A-B486F6E50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447801"/>
            <a:ext cx="253624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9" y="228600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468582" y="524470"/>
            <a:ext cx="7370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b="1" dirty="0">
                <a:solidFill>
                  <a:schemeClr val="accent1">
                    <a:lumMod val="50000"/>
                  </a:schemeClr>
                </a:solidFill>
                <a:latin typeface="0 Arial " pitchFamily="34" charset="-52"/>
                <a:cs typeface="Times New Roman" pitchFamily="18" charset="0"/>
              </a:rPr>
              <a:t>Боловсрол, Эрүүл мэнд, Соёлын салбарын </a:t>
            </a:r>
            <a:br>
              <a:rPr lang="mn-MN" sz="2400" b="1" dirty="0">
                <a:solidFill>
                  <a:schemeClr val="accent1">
                    <a:lumMod val="50000"/>
                  </a:schemeClr>
                </a:solidFill>
                <a:latin typeface="0 Arial " pitchFamily="34" charset="-52"/>
                <a:cs typeface="Times New Roman" pitchFamily="18" charset="0"/>
              </a:rPr>
            </a:br>
            <a:r>
              <a:rPr lang="mn-MN" sz="2400" b="1" dirty="0">
                <a:solidFill>
                  <a:schemeClr val="accent1">
                    <a:lumMod val="50000"/>
                  </a:schemeClr>
                </a:solidFill>
                <a:latin typeface="0 Arial " pitchFamily="34" charset="-52"/>
                <a:cs typeface="Times New Roman" pitchFamily="18" charset="0"/>
              </a:rPr>
              <a:t>хүрээнд:</a:t>
            </a:r>
            <a:endParaRPr lang="en-US" sz="2400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0D6A915B-4560-4DD9-BBA5-C3B130A74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829" y="1676400"/>
            <a:ext cx="4205771" cy="36576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0D51D09-BAE4-408C-83BD-AE1A3B146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11036"/>
            <a:ext cx="4419600" cy="36229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3828" y="5654933"/>
            <a:ext cx="8777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Сумын хөгжлийн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бэрхшээлтэй болон зорилтот бүлгийн иргэдэдээ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Орон нутаг судлах танхимын үйл ажиллагаатай танилцах ажлыг зохион байгууллаа.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472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9" y="228600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55174" y="231509"/>
            <a:ext cx="7460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b="1" dirty="0" smtClean="0">
                <a:solidFill>
                  <a:schemeClr val="accent1">
                    <a:lumMod val="50000"/>
                  </a:schemeClr>
                </a:solidFill>
                <a:latin typeface="0 Arial " pitchFamily="34" charset="-52"/>
                <a:cs typeface="Times New Roman" pitchFamily="18" charset="0"/>
              </a:rPr>
              <a:t>Боловсрол, Эрүүл мэнд, Соёлын салбарын </a:t>
            </a:r>
            <a:br>
              <a:rPr lang="mn-MN" sz="2400" b="1" dirty="0" smtClean="0">
                <a:solidFill>
                  <a:schemeClr val="accent1">
                    <a:lumMod val="50000"/>
                  </a:schemeClr>
                </a:solidFill>
                <a:latin typeface="0 Arial " pitchFamily="34" charset="-52"/>
                <a:cs typeface="Times New Roman" pitchFamily="18" charset="0"/>
              </a:rPr>
            </a:br>
            <a:r>
              <a:rPr lang="mn-MN" sz="2400" b="1" dirty="0" smtClean="0">
                <a:solidFill>
                  <a:schemeClr val="accent1">
                    <a:lumMod val="50000"/>
                  </a:schemeClr>
                </a:solidFill>
                <a:latin typeface="0 Arial " pitchFamily="34" charset="-52"/>
                <a:cs typeface="Times New Roman" pitchFamily="18" charset="0"/>
              </a:rPr>
              <a:t>хүрээнд: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533400" y="1705808"/>
            <a:ext cx="3746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latin typeface="0 Arial "/>
              </a:rPr>
              <a:t>Эмнэлгийн </a:t>
            </a:r>
            <a:r>
              <a:rPr lang="mn-MN" b="1" dirty="0">
                <a:latin typeface="0 Arial "/>
              </a:rPr>
              <a:t>тусламж үйлчилгээ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81000" y="2264771"/>
            <a:ext cx="3810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>
                <a:latin typeface="0 Arial "/>
              </a:rPr>
              <a:t>Нийт үзлэг -</a:t>
            </a:r>
            <a:r>
              <a:rPr lang="en-US" sz="2000" dirty="0"/>
              <a:t>192</a:t>
            </a:r>
            <a:endParaRPr lang="mn-MN" sz="2000" dirty="0">
              <a:latin typeface="0 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>
                <a:latin typeface="0 Arial "/>
              </a:rPr>
              <a:t>Эр</a:t>
            </a:r>
            <a:r>
              <a:rPr lang="en-US" sz="2000" dirty="0"/>
              <a:t>  91</a:t>
            </a:r>
            <a:endParaRPr lang="mn-MN" sz="2000" dirty="0">
              <a:latin typeface="0 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>
                <a:latin typeface="0 Arial "/>
              </a:rPr>
              <a:t>Эм</a:t>
            </a:r>
            <a:r>
              <a:rPr lang="en-US" sz="2000" dirty="0"/>
              <a:t> 101</a:t>
            </a:r>
            <a:endParaRPr lang="mn-MN" sz="2000" dirty="0">
              <a:latin typeface="0 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>
                <a:latin typeface="0 Arial "/>
              </a:rPr>
              <a:t>Нийт </a:t>
            </a:r>
            <a:r>
              <a:rPr lang="en-US" sz="2000" dirty="0"/>
              <a:t>-37</a:t>
            </a:r>
            <a:endParaRPr lang="mn-MN" sz="2000" dirty="0">
              <a:latin typeface="0 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>
                <a:latin typeface="0 Arial "/>
              </a:rPr>
              <a:t>Алсын дуудлага- </a:t>
            </a:r>
            <a:r>
              <a:rPr lang="en-US" sz="2000" dirty="0"/>
              <a:t>20</a:t>
            </a:r>
            <a:endParaRPr lang="mn-MN" sz="2000" dirty="0">
              <a:latin typeface="0 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>
                <a:latin typeface="0 Arial "/>
              </a:rPr>
              <a:t>Ойрын дуудлага -</a:t>
            </a:r>
            <a:r>
              <a:rPr lang="en-US" sz="2000" dirty="0"/>
              <a:t>17</a:t>
            </a:r>
            <a:endParaRPr lang="mn-MN" sz="2000" dirty="0">
              <a:latin typeface="0 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>
                <a:latin typeface="0 Arial "/>
              </a:rPr>
              <a:t>Хэвтэн эмчлүүлсэн үйлчлүүлэгч-</a:t>
            </a:r>
            <a:r>
              <a:rPr lang="en-US" sz="2000" dirty="0"/>
              <a:t>3</a:t>
            </a:r>
            <a:endParaRPr lang="mn-MN" sz="2000" dirty="0">
              <a:latin typeface="0 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2000" dirty="0">
                <a:latin typeface="0 Arial "/>
              </a:rPr>
              <a:t>Яаралтай тусламжийн тасгаар үйлчлүүлсэн үйлчлүүлэгч </a:t>
            </a:r>
            <a:r>
              <a:rPr lang="mn-MN" dirty="0"/>
              <a:t>-</a:t>
            </a:r>
            <a:r>
              <a:rPr lang="en-US" dirty="0"/>
              <a:t>22</a:t>
            </a:r>
            <a:endParaRPr lang="mn-MN" dirty="0"/>
          </a:p>
        </p:txBody>
      </p:sp>
      <p:sp>
        <p:nvSpPr>
          <p:cNvPr id="7" name="Rectangle 6"/>
          <p:cNvSpPr/>
          <p:nvPr/>
        </p:nvSpPr>
        <p:spPr>
          <a:xfrm>
            <a:off x="4724400" y="1671172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>
                <a:latin typeface="0 Arial "/>
              </a:rPr>
              <a:t>ЭМД</a:t>
            </a:r>
            <a:r>
              <a:rPr lang="en-US" b="1" dirty="0" smtClean="0"/>
              <a:t>-</a:t>
            </a:r>
            <a:r>
              <a:rPr lang="mn-MN" b="1" dirty="0" smtClean="0">
                <a:latin typeface="0 Arial "/>
              </a:rPr>
              <a:t> </a:t>
            </a:r>
            <a:r>
              <a:rPr lang="mn-MN" b="1" dirty="0">
                <a:latin typeface="0 Arial "/>
              </a:rPr>
              <a:t>тусламж </a:t>
            </a:r>
            <a:r>
              <a:rPr lang="mn-MN" b="1" dirty="0" smtClean="0">
                <a:latin typeface="0 Arial "/>
              </a:rPr>
              <a:t>үйлчилгээий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724400" y="2690336"/>
            <a:ext cx="373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mn-MN" sz="2000" dirty="0">
                <a:latin typeface="0 Arial "/>
              </a:rPr>
              <a:t>Өдрийн эмчилгээ</a:t>
            </a:r>
            <a:r>
              <a:rPr lang="en-US" sz="2000" dirty="0"/>
              <a:t>-2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mn-MN" sz="2000" dirty="0">
                <a:latin typeface="0 Arial "/>
              </a:rPr>
              <a:t>Сэргээн засах эмчилгээ</a:t>
            </a:r>
            <a:r>
              <a:rPr lang="en-US" sz="2000" dirty="0"/>
              <a:t>-11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mn-MN" sz="2000" dirty="0">
                <a:latin typeface="0 Arial "/>
              </a:rPr>
              <a:t>Гэрийн тусламж үйлчилгээ</a:t>
            </a:r>
            <a:r>
              <a:rPr lang="en-US" sz="2000" dirty="0"/>
              <a:t>-6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mn-MN" sz="2000" dirty="0">
                <a:latin typeface="0 Arial "/>
              </a:rPr>
              <a:t>Оношлогоо шинжилгээ</a:t>
            </a:r>
            <a:r>
              <a:rPr lang="en-US" sz="2000" dirty="0"/>
              <a:t>-75 </a:t>
            </a:r>
            <a:r>
              <a:rPr lang="mn-MN" sz="2000" dirty="0">
                <a:latin typeface="0 Arial "/>
              </a:rPr>
              <a:t>хүнд </a:t>
            </a:r>
            <a:r>
              <a:rPr lang="en-US" sz="2000" dirty="0"/>
              <a:t>11 </a:t>
            </a:r>
            <a:r>
              <a:rPr lang="mn-MN" sz="2000" dirty="0">
                <a:latin typeface="0 Arial "/>
              </a:rPr>
              <a:t>нэр төрлийн шинжилгээ хийгдсэн байна.</a:t>
            </a:r>
          </a:p>
        </p:txBody>
      </p:sp>
    </p:spTree>
    <p:extLst>
      <p:ext uri="{BB962C8B-B14F-4D97-AF65-F5344CB8AC3E}">
        <p14:creationId xmlns:p14="http://schemas.microsoft.com/office/powerpoint/2010/main" val="10628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829" y="228600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47800" y="3810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800" dirty="0" smtClean="0">
                <a:solidFill>
                  <a:schemeClr val="accent1">
                    <a:lumMod val="50000"/>
                  </a:schemeClr>
                </a:solidFill>
                <a:latin typeface="0 Arial " pitchFamily="34" charset="-52"/>
              </a:rPr>
              <a:t>Хөдөө аж ахуй, мал эмнэлэгийн салбарын хүрээнд:</a:t>
            </a:r>
            <a:endParaRPr lang="en-US" sz="2800" dirty="0"/>
          </a:p>
        </p:txBody>
      </p:sp>
      <p:pic>
        <p:nvPicPr>
          <p:cNvPr id="1028" name="Picture 4" descr="No description availa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30" y="1752600"/>
            <a:ext cx="3832770" cy="36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429" y="5469150"/>
            <a:ext cx="834334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оны 07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дугаар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сарын 18-ны өдөр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сумын орлогч даргаар ахлуулсан ажлын хэсгийнхэн сумын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нутаг дэвсгэрт отроор зусч байгаа 24 өрхөөр орж бэлчээр чөлөөлөх шаардлага тавьж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ажилласан бөгөөд зарим отрын малчид нүүдэл хийж эхэлсэн байна.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https://scontent.fuln1-2.fna.fbcdn.net/v/t1.0-9/109311619_1535471956633437_8295545253368457589_n.jpg?_nc_cat=100&amp;_nc_sid=b9115d&amp;_nc_ohc=LoW-nbpqe4kAX-y3876&amp;_nc_ht=scontent.fuln1-2.fna&amp;oh=da1c829af49c21c1744c3c27df4cb862&amp;oe=5F3A9A3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281971" cy="37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0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829" y="228600"/>
            <a:ext cx="123397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76400" y="515034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>
                <a:solidFill>
                  <a:schemeClr val="tx2">
                    <a:lumMod val="75000"/>
                  </a:schemeClr>
                </a:solidFill>
                <a:latin typeface="0 Arial "/>
                <a:cs typeface="Arial" panose="020B0604020202020204" pitchFamily="34" charset="0"/>
              </a:rPr>
              <a:t>Хөдөлмөр, халамж үйлчилгээний ажлын хүрээнд: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bayantal\Desktop\OНОТХҮ сургалт 2020.07.06-10\20200707_1036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9" y="1610590"/>
            <a:ext cx="2529371" cy="326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ayantal\Desktop\OНОТХҮ сургалт 2020.07.06-10\20200707_1328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82" y="1610590"/>
            <a:ext cx="2667000" cy="326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ayantal\Desktop\OНОТХҮ сургалт 2020.07.06-10\20200707_11101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10591"/>
            <a:ext cx="3200401" cy="32662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13829" y="5084665"/>
            <a:ext cx="87015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mn-MN" sz="2000" dirty="0" smtClean="0">
                <a:latin typeface="0 Arial "/>
                <a:ea typeface="Calibri" panose="020F0502020204030204" pitchFamily="34" charset="0"/>
                <a:cs typeface="Times New Roman" panose="02020603050405020304" pitchFamily="18" charset="0"/>
              </a:rPr>
              <a:t>    Олон </a:t>
            </a:r>
            <a:r>
              <a:rPr lang="mn-MN" sz="2000" dirty="0">
                <a:latin typeface="0 Arial "/>
                <a:ea typeface="Calibri" panose="020F0502020204030204" pitchFamily="34" charset="0"/>
                <a:cs typeface="Times New Roman" panose="02020603050405020304" pitchFamily="18" charset="0"/>
              </a:rPr>
              <a:t>нийтийн оролцоонд түшиглэсэн халамжийн үйлчилгээний сургалтыг “Ирмүүн төгс “ сургалтын байгууллагын багш нар </a:t>
            </a:r>
            <a:r>
              <a:rPr lang="mn-MN" sz="2000" dirty="0" smtClean="0">
                <a:latin typeface="0 Arial "/>
                <a:ea typeface="Calibri" panose="020F0502020204030204" pitchFamily="34" charset="0"/>
                <a:cs typeface="Times New Roman" panose="02020603050405020304" pitchFamily="18" charset="0"/>
              </a:rPr>
              <a:t>суманд зохион байгуулж ахмад настан болон </a:t>
            </a:r>
            <a:r>
              <a:rPr lang="mn-MN" sz="2000" dirty="0">
                <a:latin typeface="0 Arial "/>
                <a:ea typeface="Calibri" panose="020F0502020204030204" pitchFamily="34" charset="0"/>
                <a:cs typeface="Times New Roman" panose="02020603050405020304" pitchFamily="18" charset="0"/>
              </a:rPr>
              <a:t>хөгжлийн бэрхшээлтэй </a:t>
            </a:r>
            <a:r>
              <a:rPr lang="mn-MN" sz="2000" dirty="0" smtClean="0">
                <a:latin typeface="0 Arial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000" dirty="0">
                <a:latin typeface="0 Arial "/>
                <a:ea typeface="Calibri" panose="020F0502020204030204" pitchFamily="34" charset="0"/>
                <a:cs typeface="Times New Roman" panose="02020603050405020304" pitchFamily="18" charset="0"/>
              </a:rPr>
              <a:t>нийт 20 </a:t>
            </a:r>
            <a:r>
              <a:rPr lang="mn-MN" sz="2000" dirty="0" smtClean="0">
                <a:latin typeface="0 Arial "/>
                <a:ea typeface="Calibri" panose="020F0502020204030204" pitchFamily="34" charset="0"/>
                <a:cs typeface="Times New Roman" panose="02020603050405020304" pitchFamily="18" charset="0"/>
              </a:rPr>
              <a:t>иргэнийг хамруулсан байна.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795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914400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0 Arial " pitchFamily="34" charset="-52"/>
                <a:cs typeface="Times New Roman" pitchFamily="18" charset="0"/>
              </a:rPr>
              <a:t>АНХААРАЛ   ХАНДУУЛСАНД </a:t>
            </a:r>
          </a:p>
          <a:p>
            <a:pPr algn="just"/>
            <a:r>
              <a:rPr lang="mn-MN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0 Arial " pitchFamily="34" charset="-52"/>
                <a:cs typeface="Times New Roman" pitchFamily="18" charset="0"/>
              </a:rPr>
              <a:t>             БАЯРЛАЛАА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0 Opus Bold Italic" pitchFamily="34" charset="0"/>
              <a:cs typeface="Times New Roman" pitchFamily="18" charset="0"/>
            </a:endParaRPr>
          </a:p>
        </p:txBody>
      </p:sp>
      <p:pic>
        <p:nvPicPr>
          <p:cNvPr id="5" name="Picture 4" descr="C:\Users\User\Documents\f2ca773fb0fd527c4a8ae444e206a6c1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78471"/>
            <a:ext cx="6172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8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331</Words>
  <Application>Microsoft Office PowerPoint</Application>
  <PresentationFormat>On-screen Show (4:3)</PresentationFormat>
  <Paragraphs>38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Dotood-ajiltan</dc:creator>
  <cp:lastModifiedBy>Windows-7</cp:lastModifiedBy>
  <cp:revision>50</cp:revision>
  <cp:lastPrinted>2020-07-20T01:31:13Z</cp:lastPrinted>
  <dcterms:created xsi:type="dcterms:W3CDTF">2020-07-16T06:10:25Z</dcterms:created>
  <dcterms:modified xsi:type="dcterms:W3CDTF">2020-07-20T01:31:39Z</dcterms:modified>
</cp:coreProperties>
</file>