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5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5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9893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49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4802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45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46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9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1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1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2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3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5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8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A5A3E-97DC-4735-A83D-0BAC2DB426D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0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  <p:sldLayoutId id="2147484099" r:id="rId14"/>
    <p:sldLayoutId id="2147484100" r:id="rId15"/>
    <p:sldLayoutId id="21474841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5780" y="46682"/>
            <a:ext cx="2971800" cy="3019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097279" y="3560356"/>
            <a:ext cx="998002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mn-MN" sz="4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ГОВЬСҮМБЭР </a:t>
            </a:r>
            <a:r>
              <a:rPr lang="mn-MN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</a:t>
            </a:r>
          </a:p>
          <a:p>
            <a:pPr algn="ctr"/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БАЯНТАЛ СУМ</a:t>
            </a:r>
          </a:p>
          <a:p>
            <a:pPr algn="ctr"/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2020.08.17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53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9" y="228600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998617" y="370582"/>
            <a:ext cx="9509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200" b="1" dirty="0">
                <a:solidFill>
                  <a:schemeClr val="accent5">
                    <a:lumMod val="75000"/>
                  </a:schemeClr>
                </a:solidFill>
                <a:latin typeface="0 Arial "/>
                <a:cs typeface="Times New Roman" pitchFamily="18" charset="0"/>
              </a:rPr>
              <a:t>Удирдлага зохион байгуулалтын хүрээнд: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0 Arial 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accent5">
                    <a:lumMod val="75000"/>
                  </a:schemeClr>
                </a:solidFill>
                <a:latin typeface="0 Arial "/>
                <a:cs typeface="Times New Roman" pitchFamily="18" charset="0"/>
              </a:rPr>
            </a:br>
            <a:endParaRPr lang="en-US" sz="3200" dirty="0">
              <a:solidFill>
                <a:schemeClr val="accent5">
                  <a:lumMod val="75000"/>
                </a:schemeClr>
              </a:solidFill>
              <a:latin typeface="0 Arial "/>
            </a:endParaRPr>
          </a:p>
        </p:txBody>
      </p:sp>
      <p:pic>
        <p:nvPicPr>
          <p:cNvPr id="1026" name="Picture 2" descr="No descript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8" y="1633491"/>
            <a:ext cx="3535211" cy="347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description availa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32" y="1633491"/>
            <a:ext cx="3789408" cy="353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fuln1-1.fna.fbcdn.net/v/t1.0-9/117404560_1556861361161163_3577689848071036809_o.jpg?_nc_cat=102&amp;_nc_sid=825194&amp;_nc_ohc=_5Ko3WqMO9AAX99Auir&amp;_nc_ht=scontent.fuln1-1.fna&amp;oh=6861a7e5046b4653ce2761fb263e8d52&amp;oe=5F5CCCA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605" y="1633491"/>
            <a:ext cx="3697966" cy="353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9140" y="5352390"/>
            <a:ext cx="114774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>
                <a:latin typeface="0 Arial "/>
              </a:rPr>
              <a:t>   Улаан </a:t>
            </a:r>
            <a:r>
              <a:rPr lang="mn-MN" dirty="0">
                <a:latin typeface="0 Arial "/>
              </a:rPr>
              <a:t>загалмайн тусламжид сумын зорилтод бүлгийн 10 </a:t>
            </a:r>
            <a:r>
              <a:rPr lang="mn-MN" dirty="0" smtClean="0">
                <a:latin typeface="0 Arial "/>
              </a:rPr>
              <a:t>өрхийг </a:t>
            </a:r>
            <a:r>
              <a:rPr lang="mn-MN" dirty="0">
                <a:latin typeface="0 Arial "/>
              </a:rPr>
              <a:t>хамруулан тусламжийн барааг </a:t>
            </a:r>
            <a:r>
              <a:rPr lang="mn-MN" dirty="0" smtClean="0">
                <a:latin typeface="0 Arial "/>
              </a:rPr>
              <a:t>олгосон байна.</a:t>
            </a:r>
          </a:p>
          <a:p>
            <a:r>
              <a:rPr lang="mn-MN" dirty="0" smtClean="0">
                <a:latin typeface="0 Arial "/>
              </a:rPr>
              <a:t> Сумын хамтарсан багийн хурлыг 2 удаа зохион байгуулж тодорхой асуудлыг хэлэлцэн ажиллаж байна.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82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9" y="228600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47800" y="334444"/>
            <a:ext cx="984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600" b="1" dirty="0">
                <a:solidFill>
                  <a:schemeClr val="accent5">
                    <a:lumMod val="75000"/>
                  </a:schemeClr>
                </a:solidFill>
                <a:latin typeface="0 Arial "/>
                <a:cs typeface="Times New Roman" pitchFamily="18" charset="0"/>
              </a:rPr>
              <a:t>Удирдлага зохион байгуулалтын хүрээнд</a:t>
            </a:r>
            <a:r>
              <a:rPr lang="mn-MN" sz="3600" b="1" dirty="0">
                <a:solidFill>
                  <a:schemeClr val="accent1">
                    <a:lumMod val="50000"/>
                  </a:schemeClr>
                </a:solidFill>
                <a:latin typeface="0 Arial "/>
                <a:cs typeface="Times New Roman" pitchFamily="18" charset="0"/>
              </a:rPr>
              <a:t>: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0 Arial "/>
                <a:cs typeface="Times New Roman" pitchFamily="18" charset="0"/>
              </a:rPr>
              <a:t/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0 Arial "/>
                <a:cs typeface="Times New Roman" pitchFamily="18" charset="0"/>
              </a:rPr>
            </a:br>
            <a:endParaRPr lang="en-US" sz="3600" dirty="0">
              <a:solidFill>
                <a:schemeClr val="accent1">
                  <a:lumMod val="50000"/>
                </a:schemeClr>
              </a:solidFill>
              <a:latin typeface="0 Arial "/>
            </a:endParaRPr>
          </a:p>
        </p:txBody>
      </p:sp>
      <p:pic>
        <p:nvPicPr>
          <p:cNvPr id="2050" name="Picture 2" descr="No descript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8" y="1790583"/>
            <a:ext cx="5162754" cy="48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39192" y="2614637"/>
            <a:ext cx="5238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Цаг агаарын сэрэмжлүүлэг мэдээг малчин болон мал бүхий 111 өрхийн  гар утсанд мессежээр илгээж мэдээлэл хүргэн ажиллаа 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19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14" y="237206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50274" y="414887"/>
            <a:ext cx="10197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800" b="1" dirty="0">
                <a:solidFill>
                  <a:schemeClr val="accent5">
                    <a:lumMod val="75000"/>
                  </a:schemeClr>
                </a:solidFill>
                <a:latin typeface="0 Arial " pitchFamily="34" charset="-52"/>
                <a:cs typeface="Times New Roman" pitchFamily="18" charset="0"/>
              </a:rPr>
              <a:t>Боловсрол, Эрүүл мэнд, Соёлын салбарын хүрээнд: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76A535-755E-4572-BB8A-5B85B645B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794" y="1571582"/>
            <a:ext cx="5812971" cy="3570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213" y="5333830"/>
            <a:ext cx="11783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   Сумын төсвийн байгууллагууд хашаан доторх зэрлэг ургамлыг түүж ,ойр орчмынхоо цэвэрлэгээг байнга хийж байна.  Соёлын төв нь цахимаар соёлын биет  бус өвийн талаар танилцуулан ажиллаж байгаа бөгөөд заалны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тайзны шатыг шинээр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өрж  өнгөлөгөөг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хийж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дуусгасан байна.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6D0F1F-2668-4E66-A7D1-FB1C75A62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14" y="1571581"/>
            <a:ext cx="5844209" cy="359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68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14" y="237206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50274" y="414887"/>
            <a:ext cx="10197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800" b="1" dirty="0">
                <a:solidFill>
                  <a:schemeClr val="accent5">
                    <a:lumMod val="75000"/>
                  </a:schemeClr>
                </a:solidFill>
                <a:latin typeface="0 Arial " pitchFamily="34" charset="-52"/>
                <a:cs typeface="Times New Roman" pitchFamily="18" charset="0"/>
              </a:rPr>
              <a:t>Боловсрол, Эрүүл мэнд, Соёлын салбарын хүрээнд: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91053" y="1456406"/>
            <a:ext cx="3871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Эмнэлгийн тусламж </a:t>
            </a:r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үйлчилгээ</a:t>
            </a:r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206" y="1914034"/>
            <a:ext cx="4754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Нийт үзлэг 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199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Нийт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-13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Алсын дуудлага том хүн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Алсын дуудлага хүүхэд-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Ойрын дуудлага том хүн-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Ойрын дуудлага хүүхэд-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Хэвтэн эмчлүүлсэн үйлчлүүлэгч-6</a:t>
            </a: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Яаралтай тусламжийн тасгаар үйлчлүүлсэн үйлчлүүлэгч 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Осол гэмтэл-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Хяналтанд авсан жирэмсэн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Төрсөн эхийг хяналтанд авч вакцинд хамруулсан-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Вакцинд хамрагдсан 0-5 насны хүүхэд-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Тарваган тахлын вакцинд хамруулсан 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иргэнд тус тус үзүүлсэн байна.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28533" y="1544702"/>
            <a:ext cx="357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ЭМД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ийн тусламж </a:t>
            </a:r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үйлчилгээ: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28533" y="1974705"/>
            <a:ext cx="52164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Өдрийн эмчилгээ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  <a:p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Сэргээн засах эмчилгээ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</a:p>
          <a:p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Гэрийн тусламж үйлчилгээ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</a:p>
          <a:p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Оношлогоо шинжилгээ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-5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хүнд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нэр төрлийн шинжилгээ хийгдсэн байна.</a:t>
            </a:r>
          </a:p>
        </p:txBody>
      </p:sp>
    </p:spTree>
    <p:extLst>
      <p:ext uri="{BB962C8B-B14F-4D97-AF65-F5344CB8AC3E}">
        <p14:creationId xmlns:p14="http://schemas.microsoft.com/office/powerpoint/2010/main" val="401758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14" y="237206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55185" y="336509"/>
            <a:ext cx="10627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0 Arial " pitchFamily="34" charset="-52"/>
                <a:cs typeface="Times New Roman" pitchFamily="18" charset="0"/>
              </a:rPr>
              <a:t>    </a:t>
            </a:r>
            <a:r>
              <a:rPr lang="mn-MN" sz="2800" b="1" dirty="0" smtClean="0">
                <a:solidFill>
                  <a:schemeClr val="accent5">
                    <a:lumMod val="75000"/>
                  </a:schemeClr>
                </a:solidFill>
                <a:latin typeface="0 Arial " pitchFamily="34" charset="-52"/>
                <a:cs typeface="Times New Roman" pitchFamily="18" charset="0"/>
              </a:rPr>
              <a:t>Боловсрол</a:t>
            </a:r>
            <a:r>
              <a:rPr lang="mn-MN" sz="2800" b="1" dirty="0">
                <a:solidFill>
                  <a:schemeClr val="accent5">
                    <a:lumMod val="75000"/>
                  </a:schemeClr>
                </a:solidFill>
                <a:latin typeface="0 Arial " pitchFamily="34" charset="-52"/>
                <a:cs typeface="Times New Roman" pitchFamily="18" charset="0"/>
              </a:rPr>
              <a:t>, Эрүүл мэнд, Соёлын салбарын хүрээнд: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09450" y="4994426"/>
            <a:ext cx="113777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   Коронавируст </a:t>
            </a:r>
            <a:r>
              <a:rPr lang="mn-MN" dirty="0">
                <a:latin typeface="Arial" pitchFamily="34" charset="0"/>
                <a:cs typeface="Arial" pitchFamily="34" charset="0"/>
              </a:rPr>
              <a:t>халдварын цар тахлаас урьдчилан сэргийлэх, тэмцэх бэлэн байдлыг дээшлүүлэх онцгой нөхцөл байдлын үеийн хариу </a:t>
            </a:r>
            <a:r>
              <a:rPr lang="mn-MN">
                <a:latin typeface="Arial" pitchFamily="34" charset="0"/>
                <a:cs typeface="Arial" pitchFamily="34" charset="0"/>
              </a:rPr>
              <a:t>арга </a:t>
            </a:r>
            <a:r>
              <a:rPr lang="mn-MN" smtClean="0">
                <a:latin typeface="Arial" pitchFamily="34" charset="0"/>
                <a:cs typeface="Arial" pitchFamily="34" charset="0"/>
              </a:rPr>
              <a:t>хэмжээний хүрээнд </a:t>
            </a:r>
            <a:r>
              <a:rPr lang="mn-MN" dirty="0">
                <a:latin typeface="Arial" pitchFamily="34" charset="0"/>
                <a:cs typeface="Arial" pitchFamily="34" charset="0"/>
              </a:rPr>
              <a:t>Баянтал эрүүл мэндийн төв “Амны хаалтаа зүүцгээе” аяныг тууштай үргэлжлүүлэн гамшгаас хамгаалах мэргэжлийн ангитай холбогдон өндөржүүлсэн бэлэн байдалд байна.</a:t>
            </a:r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Халдвар </a:t>
            </a:r>
            <a:r>
              <a:rPr lang="mn-MN" dirty="0">
                <a:latin typeface="Arial" pitchFamily="34" charset="0"/>
                <a:cs typeface="Arial" pitchFamily="34" charset="0"/>
              </a:rPr>
              <a:t>хамгаалал, ариун цэврийн нөхцөл байдлыг сайжруулах зорилгоор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эмнэлгийн орчинг </a:t>
            </a:r>
            <a:r>
              <a:rPr lang="mn-MN" dirty="0">
                <a:latin typeface="Arial" pitchFamily="34" charset="0"/>
                <a:cs typeface="Arial" pitchFamily="34" charset="0"/>
              </a:rPr>
              <a:t>ариутгаж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цэвэрлэгээ үйлчилгээг тогтмол хийлгэж байна.</a:t>
            </a:r>
            <a:endParaRPr lang="mn-M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0" y="1507345"/>
            <a:ext cx="3540036" cy="343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8047" y="1507344"/>
            <a:ext cx="3698855" cy="343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975" y="1507345"/>
            <a:ext cx="3894322" cy="343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19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14" y="237206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20284" y="477474"/>
            <a:ext cx="10101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800" b="1" dirty="0">
                <a:solidFill>
                  <a:schemeClr val="accent5">
                    <a:lumMod val="75000"/>
                  </a:schemeClr>
                </a:solidFill>
                <a:latin typeface="0 Arial " pitchFamily="34" charset="-52"/>
              </a:rPr>
              <a:t>Хөдөө аж ахуй, мал эмнэлэгийн салбарын хүрээнд: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263" y="4442926"/>
            <a:ext cx="11469188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Сумын Засаг даргын А/82 тоот захирамжаар “Өвөлжилтийн бэлэн байдлыг хангах”  ажлын хэсэг томилогдон ажиллаж байна. Мөн аймгийн Засаг даргын 01/01 албан даалгаврын дагуу ажлын төлөвлөгөө гарган сумын Засаг даргаар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батлуулан хэрэгжилтийг ханган ажиллаж байгаа бөгөөд 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хоног тутамд төлөвлөгөөний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биелэлтийг гаргаж танилцуулж байх үүргийг өгсөн 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байна.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Сумын Засаг даргын нөөц сангаас 1000 боодол өвс худалдан авахаар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шийдвэрлээд байна.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Малчдын өвөлжилт , хаваржилт хүндрэхээс урьдчилан сэргийлж /32 айл /отрын малчдыг нүүлгэн бэлчээр чөлөөлсөн.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Малчдад өвөлжилт, хаваржилтийн бэлтгэл хангах , өвс тэжээлийн нөөц бэлтгэх зөвлөмжийг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хүргүүлээд  байна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scontent.fuln1-2.fna.fbcdn.net/v/t1.0-9/109311619_1535471956633437_8295545253368457589_n.jpg?_nc_cat=100&amp;_nc_sid=b9115d&amp;_nc_ohc=O0MupELhJPsAX_GVswx&amp;_nc_ht=scontent.fuln1-2.fna&amp;oh=685e9d409f6d121002a2c3d3799935c2&amp;oe=5F5E32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1475898"/>
            <a:ext cx="5146766" cy="296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fuln1-2.fna.fbcdn.net/v/t1.0-9/109573148_1535471979966768_9053109092049498932_n.jpg?_nc_cat=104&amp;_nc_sid=b9115d&amp;_nc_ohc=EOFHt3nnWg4AX_1P_jO&amp;_nc_ht=scontent.fuln1-2.fna&amp;oh=6aa565da52bf05079b7d806641d0b51b&amp;oe=5F5F33F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924" y="1456406"/>
            <a:ext cx="5774962" cy="29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480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14" y="237206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63337" y="504276"/>
            <a:ext cx="10184674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2800" dirty="0" smtClean="0">
                <a:solidFill>
                  <a:schemeClr val="accent5">
                    <a:lumMod val="75000"/>
                  </a:schemeClr>
                </a:solidFill>
                <a:latin typeface="0 Arial "/>
                <a:ea typeface="Calibri" panose="020F0502020204030204" pitchFamily="34" charset="0"/>
                <a:cs typeface="Times New Roman" panose="02020603050405020304" pitchFamily="18" charset="0"/>
              </a:rPr>
              <a:t>Хөдөлмөр халамжийн үйлчилгээгий ажлын хүрээнд: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0 Arial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bayantal\Desktop\НХА ногоон б.мж 2020.05.26\20200803_1852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4" y="1545961"/>
            <a:ext cx="2874683" cy="2921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ayantal\Desktop\НХА ногоон б.мж 2020.05.26\20200811_1719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545962"/>
            <a:ext cx="2950845" cy="292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ayantal\Desktop\Хүлэмж хашаа Бүлгийн ногоо 2020\20200806_1914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98" y="1545962"/>
            <a:ext cx="2761434" cy="292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bayantal\Desktop\Хүлэмж хашаа Бүлгийн ногоо 2020\20200811_19560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710" y="1545961"/>
            <a:ext cx="2774496" cy="29215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1214" y="4557049"/>
            <a:ext cx="11771131" cy="2300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mn-MN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Халамжийн </a:t>
            </a:r>
            <a:r>
              <a:rPr lang="mn-MN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тэтгэвэр, </a:t>
            </a:r>
            <a:r>
              <a:rPr lang="mn-MN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тэтгэмжийг </a:t>
            </a:r>
            <a:r>
              <a:rPr lang="mn-MN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хугацаанд нь </a:t>
            </a:r>
            <a:r>
              <a:rPr lang="mn-MN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олгож байна. </a:t>
            </a:r>
            <a:r>
              <a:rPr lang="mn-MN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Хүнсний эрхийн бичгийн үйлчилгээнд  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</a:t>
            </a:r>
            <a:r>
              <a:rPr lang="mn-MN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өрхийн   44 хүн хамрагдаж, нийт 976,0 мян. төгрөгний  хүнсний </a:t>
            </a:r>
            <a:r>
              <a:rPr lang="mn-MN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барааг олгосон. </a:t>
            </a:r>
            <a:r>
              <a:rPr lang="mn-MN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Энэ сард 1 өрхийн 5 хүн шинээр нэмэгдсэн байна. </a:t>
            </a:r>
            <a:endParaRPr lang="en-US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mn-MN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“Ногоон байгууламжийн усалгаа арчилгаа,нийтийн эзэмшлийн талбайн өнгө үзэмжийг сайжруулах” нийтийг хамарсан ажил 6 ээлжээр явагдаж, цэцэрлэгт хүрээлэнгийн таримал модны усалгаа арчилгааг хариуцан гүйцэтгэж, </a:t>
            </a:r>
            <a:r>
              <a:rPr lang="mn-MN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гэрээг хугацаанд нь   дуусгасан. </a:t>
            </a:r>
            <a:r>
              <a:rPr lang="mn-MN" sz="1700" dirty="0">
                <a:latin typeface="Arial" panose="020B0604020202020204" pitchFamily="34" charset="0"/>
                <a:cs typeface="Arial" panose="020B0604020202020204" pitchFamily="34" charset="0"/>
              </a:rPr>
              <a:t>Ажлын байрыг дэмжих хөтөлбөрийн хүрээнд Бүлгийн ногоо төсөл хэрэгжиж байна. Бүлгийн гишүүд хүнсний хэрэгцээндээ шинэ ургацын ногоо хэрэглэж </a:t>
            </a:r>
            <a:r>
              <a:rPr lang="mn-MN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эхэлсэн байна.</a:t>
            </a:r>
            <a:endParaRPr lang="en-US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5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3669" y="1112409"/>
            <a:ext cx="10006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4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АНХААРАЛ   ХАНДУУЛСАНД </a:t>
            </a:r>
            <a:br>
              <a:rPr lang="mn-MN" sz="4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4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БАЯРЛАЛАА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User\Documents\f2ca773fb0fd527c4a8ae444e206a6c1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89" y="2996482"/>
            <a:ext cx="6172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699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1515</TotalTime>
  <Words>499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0 Arial </vt:lpstr>
      <vt:lpstr>Arial</vt:lpstr>
      <vt:lpstr>Calibri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80</cp:revision>
  <dcterms:created xsi:type="dcterms:W3CDTF">2020-08-01T03:53:34Z</dcterms:created>
  <dcterms:modified xsi:type="dcterms:W3CDTF">2020-09-24T09:23:35Z</dcterms:modified>
</cp:coreProperties>
</file>