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5A3E-97DC-4735-A83D-0BAC2DB426D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A2F6-27D3-4117-9DF4-7531A562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9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780" y="46682"/>
            <a:ext cx="2971800" cy="3019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97279" y="3560356"/>
            <a:ext cx="99800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mn-MN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</a:t>
            </a:r>
            <a:r>
              <a:rPr lang="mn-MN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БАЯНТАЛ СУМ</a:t>
            </a:r>
          </a:p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2020.08.03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98617" y="370582"/>
            <a:ext cx="9509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0 Arial "/>
            </a:endParaRPr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8" y="1633491"/>
            <a:ext cx="3535211" cy="34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32" y="1633491"/>
            <a:ext cx="3789408" cy="35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uln1-1.fna.fbcdn.net/v/t1.0-9/117404560_1556861361161163_3577689848071036809_o.jpg?_nc_cat=102&amp;_nc_sid=825194&amp;_nc_ohc=_5Ko3WqMO9AAX99Auir&amp;_nc_ht=scontent.fuln1-1.fna&amp;oh=6861a7e5046b4653ce2761fb263e8d52&amp;oe=5F5CCCA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05" y="1633491"/>
            <a:ext cx="3697966" cy="35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140" y="5352390"/>
            <a:ext cx="11477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0 Arial "/>
              </a:rPr>
              <a:t>   Улаан </a:t>
            </a:r>
            <a:r>
              <a:rPr lang="mn-MN" dirty="0">
                <a:latin typeface="0 Arial "/>
              </a:rPr>
              <a:t>загалмайн тусламжид сумын зорилтод бүлгийн 10 </a:t>
            </a:r>
            <a:r>
              <a:rPr lang="mn-MN" dirty="0" smtClean="0">
                <a:latin typeface="0 Arial "/>
              </a:rPr>
              <a:t>өрхийг </a:t>
            </a:r>
            <a:r>
              <a:rPr lang="mn-MN" dirty="0">
                <a:latin typeface="0 Arial "/>
              </a:rPr>
              <a:t>хамруулан тусламжийн барааг </a:t>
            </a:r>
            <a:r>
              <a:rPr lang="mn-MN" dirty="0" smtClean="0">
                <a:latin typeface="0 Arial "/>
              </a:rPr>
              <a:t>олгосон байна.</a:t>
            </a:r>
          </a:p>
          <a:p>
            <a:r>
              <a:rPr lang="mn-MN" dirty="0" smtClean="0">
                <a:latin typeface="0 Arial "/>
              </a:rPr>
              <a:t> Сумын хамтарсан багийн хурлыг 2 удаа зохион байгуулж тодорхой асуудлыг хэлэлцэн ажиллаж байна.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24149" y="410532"/>
            <a:ext cx="984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b="1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>Удирдлага зохион байгуулалтын хүрээнд: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0 Arial 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0 Arial "/>
            </a:endParaRPr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5" y="1621747"/>
            <a:ext cx="5162754" cy="48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6663" y="2915083"/>
            <a:ext cx="5238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Цаг агаарын сэрэмжлүүлэг мэдээг малчин болон мал бүхий 111 өрхийн  гар утсанд мессежээр илгээж мэдээлэл хүргэн ажиллаа 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50274" y="414887"/>
            <a:ext cx="1019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хүрээнд: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6A535-755E-4572-BB8A-5B85B645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4" y="1571582"/>
            <a:ext cx="5812971" cy="3570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213" y="5333830"/>
            <a:ext cx="11783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Сумын төсвийн байгууллагууд хашаан доторх зэрлэг ургамалыг түүж ,ойр орчмынхоо цэвэрлэгээг хийсэн. Соёлын төв нь цахимаар соёлын биет  бус өвийн талаар танилцуулан ажиллаж байгаа бөгөөд заалны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тайзны шатыг шинээр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өрж  өнгөлөгөөг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хийж дууссгасан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D0F1F-2668-4E66-A7D1-FB1C75A6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4" y="1571581"/>
            <a:ext cx="5844209" cy="35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5185" y="336509"/>
            <a:ext cx="1062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    </a:t>
            </a:r>
            <a:r>
              <a:rPr lang="mn-MN" sz="2800" b="1" dirty="0" smtClean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</a:t>
            </a:r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  <a:cs typeface="Times New Roman" pitchFamily="18" charset="0"/>
              </a:rPr>
              <a:t>, Эрүүл мэнд, Соёлын салбарын хүрээнд: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1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0284" y="477474"/>
            <a:ext cx="10101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800" b="1" dirty="0">
                <a:solidFill>
                  <a:schemeClr val="accent5">
                    <a:lumMod val="75000"/>
                  </a:schemeClr>
                </a:solidFill>
                <a:latin typeface="0 Arial " pitchFamily="34" charset="-52"/>
              </a:rPr>
              <a:t>Хөдөө аж ахуй, мал эмнэлэгийн салбарын хүрээнд: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63" y="4442926"/>
            <a:ext cx="11469188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Сумын Засаг даргын А/82 тоот захирамжаар “Өвөлжилтийн бэлэн байдлыг хангах”  ажлын хэсэг томилогдон ажиллаж байна. Мөн аймгийн Засаг даргын 01/01 албан даалгаврын дагуу ажлын төлөвлөгөө гарган сумын Засаг даргаар </a:t>
            </a:r>
            <a:r>
              <a:rPr lang="mn-M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батлуулан хэрэгжилтийг ханган ажиллаж байгаа бөгөөд  </a:t>
            </a: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хоног тутамд төлөвлөгөөний </a:t>
            </a:r>
            <a:r>
              <a:rPr lang="mn-M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биелэлтийг гаргаж танилцуулж байх үүргийг өгсөн  </a:t>
            </a: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байна.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Сумын Засаг даргын нөөц сангаас 1000 боодол өвс худалдан авахаар шийдвэрлэсэн. Малчдын өвөлжилт , хаваржилт хүндрэхээс урьдчилан сэргийлж /32 айл /отрын малчдыг нүүлгэн бэлчээр чөлөөлсөн.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Малчдад өвөлжилт, хаваржилтийн бэлтгэл хангах , өвс тэжээлийн нөөц бэлтгэх зөвлөмжийг </a:t>
            </a:r>
            <a:r>
              <a:rPr lang="mn-M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хүргүүлээд  байна</a:t>
            </a:r>
            <a:r>
              <a:rPr lang="mn-M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content.fuln1-2.fna.fbcdn.net/v/t1.0-9/109311619_1535471956633437_8295545253368457589_n.jpg?_nc_cat=100&amp;_nc_sid=b9115d&amp;_nc_ohc=O0MupELhJPsAX_GVswx&amp;_nc_ht=scontent.fuln1-2.fna&amp;oh=685e9d409f6d121002a2c3d3799935c2&amp;oe=5F5E32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475898"/>
            <a:ext cx="5146766" cy="29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uln1-2.fna.fbcdn.net/v/t1.0-9/109573148_1535471979966768_9053109092049498932_n.jpg?_nc_cat=104&amp;_nc_sid=b9115d&amp;_nc_ohc=EOFHt3nnWg4AX_1P_jO&amp;_nc_ht=scontent.fuln1-2.fna&amp;oh=6aa565da52bf05079b7d806641d0b51b&amp;oe=5F5F33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24" y="1456406"/>
            <a:ext cx="5774962" cy="29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" y="237206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63337" y="504276"/>
            <a:ext cx="1018467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2800" dirty="0" smtClean="0">
                <a:solidFill>
                  <a:schemeClr val="accent5">
                    <a:lumMod val="75000"/>
                  </a:schemeClr>
                </a:solidFill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Хөдөлмөр халамжийн үйлчилгээгий ажлын хүрээнд: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0 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669" y="1112409"/>
            <a:ext cx="1000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  ХАНДУУЛСАНД </a:t>
            </a:r>
            <a:br>
              <a:rPr lang="mn-MN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БАЯРЛАЛАА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89" y="2996482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232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0 Arial 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2020-08-01T03:53:34Z</dcterms:created>
  <dcterms:modified xsi:type="dcterms:W3CDTF">2020-08-16T01:50:56Z</dcterms:modified>
</cp:coreProperties>
</file>