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58" r:id="rId5"/>
    <p:sldId id="259" r:id="rId6"/>
    <p:sldId id="260" r:id="rId7"/>
    <p:sldId id="269" r:id="rId8"/>
    <p:sldId id="264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E06BF-1E70-4D54-AF72-3BAF3D95601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CD86-6D95-45F1-B172-545B2086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5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4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0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6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7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5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2D050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F52E-DE0D-48E1-B426-D8F74DC7068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0E9BB-EE7B-4BDC-A74D-119A361A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microsoft.com/office/2007/relationships/hdphoto" Target="../media/hdphoto6.wdp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1" y="391886"/>
            <a:ext cx="2349597" cy="23495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91938" y="783772"/>
            <a:ext cx="2030043" cy="5734594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mn-Mong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ᠪᠠᠶᠠᠨᠮᠭᠯ</a:t>
            </a:r>
            <a:r>
              <a:rPr lang="mn-MN" sz="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mn-Mong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ᠰᠤᠮᠤ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 ᠶᠢᠨ</a:t>
            </a:r>
            <a:r>
              <a:rPr lang="mn-Mong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ᠠᠷᠪᠠᠨ 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ᠳᠥᠷᠪᠡ</a:t>
            </a:r>
            <a:r>
              <a:rPr lang="mn-Mong-CN" sz="5400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golianScript"/>
              </a:rPr>
              <a:t> </a:t>
            </a:r>
          </a:p>
          <a:p>
            <a:pPr algn="ctr"/>
            <a:r>
              <a:rPr lang="mn-Mong-CN" sz="5400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golianScript"/>
              </a:rPr>
              <a:t>ᠬᠣᠨᠤᠭ ᠤᠨ 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ᠮᠡᠳᠡᠭᠡ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5451" y="2950488"/>
            <a:ext cx="830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БАЯНТАЛ СУМЫН 14 ХОНОГИЙН МЭДЭЭ</a:t>
            </a:r>
            <a:endParaRPr lang="en-US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5628" y="5995146"/>
            <a:ext cx="220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2020.10.22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593" y="2504894"/>
            <a:ext cx="10040984" cy="9306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mn-MN" sz="8000" dirty="0" smtClean="0"/>
              <a:t>АНХААРАЛ ТАВЬСАНД БАЯРЛАЛАА.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109058" y="744583"/>
            <a:ext cx="2030043" cy="5734594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mn-Mong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ᠪᠠᠶᠠᠨᠮᠭᠯ</a:t>
            </a:r>
            <a:r>
              <a:rPr lang="mn-MN" sz="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mn-Mong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ᠰᠤᠮᠤ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 ᠶᠢᠨ</a:t>
            </a:r>
            <a:r>
              <a:rPr lang="mn-Mong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ᠠᠷᠪᠠᠨ 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ᠳᠥᠷᠪᠡ</a:t>
            </a:r>
            <a:r>
              <a:rPr lang="mn-Mong-CN" sz="5400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golianScript"/>
              </a:rPr>
              <a:t> </a:t>
            </a:r>
          </a:p>
          <a:p>
            <a:pPr algn="ctr"/>
            <a:r>
              <a:rPr lang="mn-Mong-CN" sz="5400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golianScript"/>
              </a:rPr>
              <a:t>ᠬᠣᠨᠤᠭ ᠤᠨ 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ᠮᠡᠳᠡᠭᠡ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9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777" y="176683"/>
            <a:ext cx="10515600" cy="737392"/>
          </a:xfrm>
        </p:spPr>
        <p:txBody>
          <a:bodyPr>
            <a:normAutofit/>
          </a:bodyPr>
          <a:lstStyle/>
          <a:p>
            <a:r>
              <a:rPr lang="mn-MN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Удирдлага зохион байгуулалтын хүрээнд</a:t>
            </a:r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721" y="1530870"/>
            <a:ext cx="9953897" cy="4351338"/>
          </a:xfrm>
        </p:spPr>
        <p:txBody>
          <a:bodyPr/>
          <a:lstStyle/>
          <a:p>
            <a:r>
              <a:rPr lang="mn-MN" dirty="0" smtClean="0"/>
              <a:t>2020 оны 10-р сарын 21-ний өдөр сумын төв талбай дээр “Дэлхийн алхалтын өдөр 2020”-ийг </a:t>
            </a:r>
            <a:r>
              <a:rPr lang="mn-MN" dirty="0"/>
              <a:t>тохиолдуулан </a:t>
            </a:r>
            <a:r>
              <a:rPr lang="mn-MN" dirty="0" smtClean="0"/>
              <a:t>төрийн бус байгууллага, ард иргэдийн дунд явган алхалт болон тэмцээн уралдааныг зохион байгуулсан.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-2048854" y="3425688"/>
            <a:ext cx="5208043" cy="56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ong-C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ᠤᠳᠤᠷᠢᠳᠤᠯᠭ᠎ᠠ ᠵᠣᠬᠢᠶᠠᠨ ᠪᠠᠶᠢᠭᠤᠯᠤᠯᠲᠠ ᠶᠢᠨ ᠬᠦᠷᠢᠶ᠎ᠡᠨ ᠳᠦ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8"/>
            <a:ext cx="1114275" cy="1114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49" y="3139454"/>
            <a:ext cx="3535085" cy="2268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16" y="3139454"/>
            <a:ext cx="3024758" cy="2268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37" y="3139454"/>
            <a:ext cx="3024758" cy="22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777" y="176683"/>
            <a:ext cx="10515600" cy="737392"/>
          </a:xfrm>
        </p:spPr>
        <p:txBody>
          <a:bodyPr>
            <a:normAutofit/>
          </a:bodyPr>
          <a:lstStyle/>
          <a:p>
            <a:r>
              <a:rPr lang="mn-MN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Удирдлага зохион байгуулалтын хүрээнд</a:t>
            </a:r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20232" y="997783"/>
            <a:ext cx="10386859" cy="236880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Дэлхийн статистикийн өдрийг тохиолдуулан Говьсүмбэр аймгийн Статистикийн газраас зохион байгуулж буй “Идэвхитэй алхалт” аяны хүрээнд сумын Захиргаанаас Сүлд овоо хүртэл 50 га газрын хог хаягдлыг цэвэрлэж, алхалт хийсэн.</a:t>
            </a:r>
          </a:p>
          <a:p>
            <a:pPr algn="just">
              <a:lnSpc>
                <a:spcPct val="120000"/>
              </a:lnSpc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“Цэцэг татлага- 2020”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Хугацаат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цэргийн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албаны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ээлжийн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татлаг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ажлыг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зохион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байгуулалтын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өндөр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түвшинд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явуул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дээд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байгууллагаас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өгсөн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тоон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даалгаврыг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биелүүлж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цэргийн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залуучуудыг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цэрэг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татлагын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товчооны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эмч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нарын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үзлэгээр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ороход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халдварын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эрсдлээс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сэргийлж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хамгаалах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хэрэгсэл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амны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хаалт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угаах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халдваргүйжүүлэх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уусмал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хэрэглэх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зохион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байгуулалтын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арга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хэмжээ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ажилл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аж байна. Баянтал суманд 2020.10.22-ны 10:00 цагт эхлэсэн.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5400000">
            <a:off x="-2048854" y="3425688"/>
            <a:ext cx="5208043" cy="56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ong-C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ᠤᠳᠤᠷᠢᠳᠤᠯᠭ᠎ᠠ ᠵᠣᠬᠢᠶᠠᠨ ᠪᠠᠶᠢᠭᠤᠯᠤᠯᠲᠠ ᠶᠢᠨ ᠬᠦᠷᠢᠶ᠎ᠡᠨ ᠳᠦ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8"/>
            <a:ext cx="1114275" cy="1114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10" y="3520673"/>
            <a:ext cx="2911976" cy="1633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91" y="3566269"/>
            <a:ext cx="2772981" cy="1587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9" y="3604940"/>
            <a:ext cx="2589766" cy="1549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10" y="5183084"/>
            <a:ext cx="2896258" cy="15606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9" y="5183084"/>
            <a:ext cx="2589765" cy="156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90" y="5183085"/>
            <a:ext cx="2772981" cy="15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541" y="989602"/>
            <a:ext cx="9848893" cy="31905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mn-MN" i="1" u="sng" dirty="0" smtClean="0"/>
              <a:t>Худаладан авах ажиллагааны:</a:t>
            </a:r>
          </a:p>
          <a:p>
            <a:pPr algn="just"/>
            <a:r>
              <a:rPr lang="mn-MN" dirty="0" smtClean="0"/>
              <a:t>2020 оны худалдан авах төлөвлөгөөний дагуу Миг онгоцны орчны тохижилт болон Цэргийн нисгэгчдийн хөшөөг сэргээн засварлах”, Төмөр замын 570, 596, 14-р хэсэгт гэрэлтүүлэг, явган хүний зам тавих”, Төмөр замын 621 –р хэсэгт явган хүний зам тавих ШХА тендерийн үнийн санал авах </a:t>
            </a:r>
            <a:r>
              <a:rPr lang="mn-MN" dirty="0"/>
              <a:t>урилгыг цахимаар болон мэдээллийн самбараар зарласан байна. </a:t>
            </a:r>
            <a:endParaRPr lang="mn-MN" dirty="0" smtClean="0"/>
          </a:p>
          <a:p>
            <a:pPr algn="just"/>
            <a:r>
              <a:rPr lang="mn-MN" dirty="0" smtClean="0"/>
              <a:t>Ухаалаг худаг засварлах, Ухаалаг худаг бий болгох, цахимжуулах” тендерүүдийг хүлээж авахаар ажиллаж байна.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-2048854" y="3425688"/>
            <a:ext cx="5208043" cy="56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ong-CN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ᠤᠳᠤᠷᠢᠳᠤᠯᠭ᠎ᠠ ᠵᠣᠬᠢᠶᠠᠨ ᠪᠠᠶᠢᠭᠤᠯᠤᠯᠲᠠ ᠶᠢᠨ ᠬᠦᠷᠢᠶ᠎ᠡᠨ ᠳᠦ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9225" cy="11892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9225" y="-223046"/>
            <a:ext cx="10515600" cy="1325563"/>
          </a:xfrm>
        </p:spPr>
        <p:txBody>
          <a:bodyPr>
            <a:normAutofit/>
          </a:bodyPr>
          <a:lstStyle/>
          <a:p>
            <a:r>
              <a:rPr lang="mn-MN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Удирдлага зохион байгуулалтын хүрээнд: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50" y="4482651"/>
            <a:ext cx="2437212" cy="1827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39" y="4482651"/>
            <a:ext cx="2437212" cy="182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53" y="4482652"/>
            <a:ext cx="2437212" cy="1827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41" y="4482653"/>
            <a:ext cx="2437212" cy="18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5400000">
            <a:off x="-2048854" y="3425688"/>
            <a:ext cx="5208043" cy="56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ong-CN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ᠤᠳᠤᠷᠢᠳᠤᠯᠭ᠎ᠠ ᠵᠣᠬᠢᠶᠠᠨ ᠪᠠᠶᠢᠭᠤᠯᠤᠯᠲᠠ ᠶᠢᠨ ᠬᠦᠷᠢᠶ᠎ᠡᠨ ᠳᠦ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6" y="16238"/>
            <a:ext cx="1086279" cy="108627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3777" y="176683"/>
            <a:ext cx="10515600" cy="737392"/>
          </a:xfrm>
        </p:spPr>
        <p:txBody>
          <a:bodyPr>
            <a:normAutofit/>
          </a:bodyPr>
          <a:lstStyle/>
          <a:p>
            <a:r>
              <a:rPr lang="mn-MN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Удирдлага зохион байгуулалтын хүрээнд</a:t>
            </a:r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65" y="4091478"/>
            <a:ext cx="3365762" cy="24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IMG_20201011_2143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85" y="4091478"/>
            <a:ext cx="3200241" cy="24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3777" y="884139"/>
            <a:ext cx="999532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онд Алдарт эх 2-р зэргийн одонгоор шагнагдсан 3 эхэд мөнгөн тэтгэмжийг олгосон.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Хүнсний эрхийн бичгийн үйлчилгээнд  хамрагдаж байгаа 8 өрхийн 45 хүнд  “Баяндэлгэр” хүнсний дэлгүүр  10 нэр төрлийн, нийт 792,0 төгрөгний барааг олгосон.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mn-M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Орон сууцны хөлс түлээ нүүрсний үнийн хөнгөлөлтийг 8 хүнд 1120,0 мян. төгрөг олгосон.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Ахмадын өдрийг тохиолдуулан албан байгууллагын харьяалалгүй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</a:t>
            </a:r>
            <a:r>
              <a:rPr kumimoji="0" lang="mn-M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ахмад настанд хүндэтгэл үзүүлж, нийт 170000 мян. төгрөгийг олгосон байна.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Ахмадын зөвлөх үйлчилгээг хөгжүүлэх хөтөлбөрийн хүрээнд аж ахуй эрхлэлтийг дэмжих санхүүгийн дэмжлэгт хамрагдсан 2 төсөл амжилттай хэрэгжиж, эргэн төлөлтөө хугацаандаа төлж байна.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085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833" y="0"/>
            <a:ext cx="10515600" cy="1325563"/>
          </a:xfrm>
        </p:spPr>
        <p:txBody>
          <a:bodyPr/>
          <a:lstStyle/>
          <a:p>
            <a:r>
              <a:rPr lang="mn-MN" u="sng" dirty="0" smtClean="0"/>
              <a:t>Нийгмийн бодлогын хүрээнд:Сургууль 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 rot="5400000">
            <a:off x="-1378273" y="3136099"/>
            <a:ext cx="3786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ong-C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ᠨᠡᠶᠢᠭᠡᠮ ᠦᠨ ᠪᠣᠳᠤᠯᠭ᠎ᠠ ᠶᠢᠨ ᠬᠦᠷᠢᠶ᠎ᠡᠨ ᠳᠦ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09"/>
            <a:ext cx="1200833" cy="1200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 flipH="1">
            <a:off x="214682" y="3297337"/>
            <a:ext cx="1831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ᠰᠤᠷᠭᠠᠭᠤᠯᠢ</a:t>
            </a:r>
          </a:p>
        </p:txBody>
      </p:sp>
      <p:pic>
        <p:nvPicPr>
          <p:cNvPr id="7" name="Picture 6" descr="C:\Users\Dell\Pictures\IMG_192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28" b="81172" l="15556" r="8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42187" r="15599" b="18871"/>
          <a:stretch/>
        </p:blipFill>
        <p:spPr bwMode="auto">
          <a:xfrm>
            <a:off x="10615924" y="167467"/>
            <a:ext cx="1360291" cy="1139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 descr="C:\Users\Dell\Pictures\IMG_1927.JPG"/>
          <p:cNvPicPr>
            <a:picLocks noGrp="1"/>
          </p:cNvPicPr>
          <p:nvPr>
            <p:ph idx="1"/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094" b="70625" l="30139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42187" r="15599" b="18871"/>
          <a:stretch/>
        </p:blipFill>
        <p:spPr bwMode="auto">
          <a:xfrm>
            <a:off x="10454992" y="23122"/>
            <a:ext cx="1682153" cy="1428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2977" y="1565957"/>
            <a:ext cx="10059274" cy="1506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n-MN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сарын 10 ОУ-ын охидын өдөрлөгийн хүрээнд Аймгийн ГБХЗХГ-аас зохион байгуулсан охидын өдөрлөгт дотуур байрны багш  Б.Мөнхцэцэг багш 10 охины хамт оролцлоо.</a:t>
            </a:r>
            <a:r>
              <a:rPr lang="mn-MN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Laptop\Desktop\зураг\122014443_841566896641223_8103186603980674195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72" y="3072204"/>
            <a:ext cx="4963929" cy="28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aptop\Desktop\зураг\122060768_947561395652206_4126605549841312823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41" y="3072204"/>
            <a:ext cx="4360626" cy="28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30588" y="387997"/>
            <a:ext cx="10515600" cy="698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n-MN" sz="4400" u="sng" dirty="0" smtClean="0"/>
              <a:t>Нийгмийн бодлогын хүрээнд: </a:t>
            </a:r>
            <a:r>
              <a:rPr lang="mn-MN" sz="4400" b="1" i="1" u="sng" dirty="0" smtClean="0"/>
              <a:t>Сургууль</a:t>
            </a:r>
            <a:r>
              <a:rPr lang="mn-MN" sz="4400" u="sng" dirty="0" smtClean="0"/>
              <a:t> </a:t>
            </a:r>
            <a:endParaRPr lang="en-US" sz="4400" u="sng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1378273" y="3136099"/>
            <a:ext cx="3786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ong-C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ᠨᠡᠶᠢᠭᠡᠮ ᠦᠨ ᠪᠣᠳᠤᠯᠭ᠎ᠠ ᠶᠢᠨ ᠬᠦᠷᠢᠶ᠎ᠡᠨ ᠳᠦ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09"/>
            <a:ext cx="1200833" cy="1200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 flipH="1">
            <a:off x="214682" y="3297337"/>
            <a:ext cx="1831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ᠰᠤᠷᠭᠠᠭᠤᠯᠢ</a:t>
            </a:r>
          </a:p>
        </p:txBody>
      </p:sp>
      <p:pic>
        <p:nvPicPr>
          <p:cNvPr id="10" name="Picture 9" descr="C:\Users\Dell\Pictures\IMG_192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28" b="81172" l="15556" r="8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42187" r="15599" b="18871"/>
          <a:stretch/>
        </p:blipFill>
        <p:spPr bwMode="auto">
          <a:xfrm>
            <a:off x="10615924" y="167467"/>
            <a:ext cx="1360291" cy="1139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7" descr="C:\Users\Dell\Pictures\IMG_1927.JPG"/>
          <p:cNvPicPr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094" b="70625" l="30139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42187" r="15599" b="18871"/>
          <a:stretch/>
        </p:blipFill>
        <p:spPr bwMode="auto">
          <a:xfrm>
            <a:off x="10454992" y="23122"/>
            <a:ext cx="1682153" cy="1428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803873" y="1822743"/>
            <a:ext cx="8812051" cy="1470025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10-р сарын 16-17-ны хооронд Аймгийн ХГБЗХГазраас “Гэр бүлийн баяр хөөр” сургалт зохион байгууллаа. Тус сургалтанд багш Н.Мөнхцэцэг, Нарийн бичиг О.Жамъяншарав нар хамрагдлаа.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Laptop\Desktop\зураг\122135663_383165319729646_3421424278354014807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73" y="4208834"/>
            <a:ext cx="284431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Laptop\Desktop\зураг\122313349_780936276060673_1353417862620674291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20" y="4208834"/>
            <a:ext cx="291435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Laptop\Desktop\зураг\121479260_281658509620826_225484477251787895_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2"/>
          <a:stretch/>
        </p:blipFill>
        <p:spPr bwMode="auto">
          <a:xfrm>
            <a:off x="7771606" y="4216778"/>
            <a:ext cx="4000500" cy="20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9" b="24271" l="30741" r="71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87" t="1527" r="27802" b="75748"/>
          <a:stretch/>
        </p:blipFill>
        <p:spPr>
          <a:xfrm>
            <a:off x="10633165" y="144709"/>
            <a:ext cx="1162595" cy="1018903"/>
          </a:xfrm>
        </p:spPr>
      </p:pic>
      <p:sp>
        <p:nvSpPr>
          <p:cNvPr id="4" name="Rectangle 3"/>
          <p:cNvSpPr/>
          <p:nvPr/>
        </p:nvSpPr>
        <p:spPr>
          <a:xfrm rot="5400000">
            <a:off x="-1253228" y="3678128"/>
            <a:ext cx="3786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ong-C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ᠨᠡᠶᠢᠭᠡᠮ ᠦᠨ ᠪᠣᠳᠤᠯᠭ᠎ᠠ ᠶᠢᠨ ᠬᠦᠷᠢᠶ᠎ᠡᠨ ᠳᠦ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5400000">
            <a:off x="363213" y="3810867"/>
            <a:ext cx="1678839" cy="72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ong-CN" sz="39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ᠴᠡᠴᠡᠷᠯᠢᠭ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0588" y="387997"/>
            <a:ext cx="10515600" cy="698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n-MN" sz="4400" u="sng" dirty="0" smtClean="0"/>
              <a:t>Нийгмийн бодлогын хүрээнд: </a:t>
            </a:r>
            <a:r>
              <a:rPr lang="mn-MN" sz="4400" b="1" i="1" u="sng" dirty="0" smtClean="0"/>
              <a:t>Цэцэрлэг</a:t>
            </a:r>
            <a:r>
              <a:rPr lang="mn-MN" sz="4400" u="sng" dirty="0" smtClean="0"/>
              <a:t> </a:t>
            </a:r>
            <a:endParaRPr lang="en-US" sz="44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09"/>
            <a:ext cx="1200833" cy="1200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008" y="4175299"/>
            <a:ext cx="2922052" cy="2195210"/>
          </a:xfrm>
          <a:prstGeom prst="rect">
            <a:avLst/>
          </a:prstGeom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1708882" y="1474035"/>
            <a:ext cx="872810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 ширхэг хяналтын </a:t>
            </a: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 байршуулахаар ажиллаж байна. </a:t>
            </a:r>
            <a:endParaRPr lang="mn-M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гадна </a:t>
            </a: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 -1 ширхэг,  </a:t>
            </a:r>
            <a:endParaRPr lang="mn-M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анги танхимд - 3 </a:t>
            </a: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ширхэг </a:t>
            </a:r>
            <a:endParaRPr lang="mn-M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Санхүүжилт: Засаг </a:t>
            </a: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даргын нөөц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хөрөнгөө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-Улиралын томуугийн вакцинд 2020 оны 10 дугаар сарын 19-нд хоёр бүлгийн 24 хүүхэд 9 багш ажилчдыг хамруулсан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013" y="4198037"/>
            <a:ext cx="2894910" cy="2172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876" y="4186668"/>
            <a:ext cx="2925221" cy="21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-1253228" y="3678128"/>
            <a:ext cx="3786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ong-C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ᠨᠡᠶᠢᠭᠡᠮ ᠦᠨ ᠪᠣᠳᠤᠯᠭ᠎ᠠ ᠶᠢᠨ ᠬᠦᠷᠢᠶ᠎ᠡᠨ ᠳᠦ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5400000">
            <a:off x="128044" y="3772581"/>
            <a:ext cx="2196322" cy="525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ong-CN" sz="5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ᠰᠣᠶᠤᠯ ᠤᠨ ᠲᠥᠪ</a:t>
            </a:r>
            <a:endParaRPr lang="mn-Mong-CN" sz="6400" b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9166" y="459796"/>
            <a:ext cx="9502577" cy="698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n-MN" sz="4000" u="sng" dirty="0" smtClean="0"/>
              <a:t>Нийгмийн бодлогын хүрээнд: </a:t>
            </a:r>
            <a:r>
              <a:rPr lang="mn-MN" sz="4000" b="1" i="1" u="sng" dirty="0" smtClean="0"/>
              <a:t>Соёлын төв</a:t>
            </a:r>
            <a:r>
              <a:rPr lang="mn-MN" sz="4000" u="sng" dirty="0" smtClean="0"/>
              <a:t> </a:t>
            </a:r>
            <a:endParaRPr lang="en-US" sz="40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09"/>
            <a:ext cx="1200833" cy="1200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2" r="100000">
                        <a14:foregroundMark x1="18519" y1="20000" x2="35238" y2="15873"/>
                        <a14:foregroundMark x1="29841" y1="14497" x2="66455" y2="6455"/>
                        <a14:foregroundMark x1="51534" y1="11429" x2="35767" y2="10476"/>
                        <a14:foregroundMark x1="43386" y1="11852" x2="43810" y2="6455"/>
                        <a14:foregroundMark x1="40741" y1="11852" x2="37037" y2="7302"/>
                        <a14:foregroundMark x1="32063" y1="11852" x2="31217" y2="12275"/>
                        <a14:foregroundMark x1="38836" y1="10899" x2="7196" y2="33968"/>
                        <a14:foregroundMark x1="8571" y1="33968" x2="3598" y2="66138"/>
                        <a14:foregroundMark x1="6349" y1="64233" x2="11323" y2="77884"/>
                        <a14:foregroundMark x1="59683" y1="8677" x2="84974" y2="24444"/>
                        <a14:foregroundMark x1="82751" y1="24974" x2="94074" y2="46243"/>
                        <a14:foregroundMark x1="94074" y1="46243" x2="93545" y2="64762"/>
                        <a14:foregroundMark x1="93545" y1="64762" x2="88148" y2="76085"/>
                        <a14:foregroundMark x1="89101" y1="75132" x2="88571" y2="78307"/>
                        <a14:foregroundMark x1="12169" y1="91852" x2="87725" y2="90476"/>
                        <a14:foregroundMark x1="66878" y1="12275" x2="73228" y2="12275"/>
                        <a14:foregroundMark x1="14921" y1="25820" x2="22116" y2="213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26" y="144709"/>
            <a:ext cx="1065348" cy="1057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21841" y="1573997"/>
            <a:ext cx="9306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     Үзэгч </a:t>
            </a:r>
            <a:r>
              <a:rPr lang="mn-MN" dirty="0">
                <a:solidFill>
                  <a:srgbClr val="1C1E21"/>
                </a:solidFill>
                <a:latin typeface="Helvetica" panose="020B0604020202020204" pitchFamily="34" charset="0"/>
              </a:rPr>
              <a:t>үйлчлүүлэгчдийнхээ ая тухыг хангах зорилгоор </a:t>
            </a:r>
            <a:r>
              <a:rPr lang="mn-M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тоглолтын танхимыг засварлаж, тайзыг </a:t>
            </a:r>
            <a:r>
              <a:rPr lang="mn-MN" dirty="0">
                <a:solidFill>
                  <a:srgbClr val="1C1E21"/>
                </a:solidFill>
                <a:latin typeface="Helvetica" panose="020B0604020202020204" pitchFamily="34" charset="0"/>
              </a:rPr>
              <a:t>өргөтгөж, үүдний хэсэгт </a:t>
            </a:r>
            <a:r>
              <a:rPr lang="mn-M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коридор хийсэн.</a:t>
            </a:r>
          </a:p>
          <a:p>
            <a:r>
              <a:rPr lang="mn-M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     Үзэгч үйлчүүлэгчийнхээ эрэлт хэрэгцээнд нийцүүлэн байгалийн үзмэрийн шинэ танхим  байгуулахаар ажиллаж байна. Ажлын явц 80%-тай</a:t>
            </a:r>
            <a:endParaRPr lang="mn-MN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B3D4780-60AB-44BB-8399-D0743CA53A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58" y="4859382"/>
            <a:ext cx="2332104" cy="18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nkhjargal Enkhee-н зураг.">
            <a:extLst>
              <a:ext uri="{FF2B5EF4-FFF2-40B4-BE49-F238E27FC236}">
                <a16:creationId xmlns:a16="http://schemas.microsoft.com/office/drawing/2014/main" id="{F45D6B81-9CEC-4FE4-B8FA-6DEA05BE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80" y="2937380"/>
            <a:ext cx="2328616" cy="18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F34E6A7-BFA5-4CB0-AC6A-B72668F3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80" y="4859383"/>
            <a:ext cx="2328616" cy="18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nkhjargal Enkhee-н зураг.">
            <a:extLst>
              <a:ext uri="{FF2B5EF4-FFF2-40B4-BE49-F238E27FC236}">
                <a16:creationId xmlns:a16="http://schemas.microsoft.com/office/drawing/2014/main" id="{0AF65339-5C83-428E-B73C-565342B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10" y="2909279"/>
            <a:ext cx="2318652" cy="18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nkhjargal Enkhee-н зураг.">
            <a:extLst>
              <a:ext uri="{FF2B5EF4-FFF2-40B4-BE49-F238E27FC236}">
                <a16:creationId xmlns:a16="http://schemas.microsoft.com/office/drawing/2014/main" id="{7C6BF2E1-51A9-45FF-BCC4-98C91D93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0" y="2909279"/>
            <a:ext cx="2420201" cy="18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E634133-394E-469D-A02B-F4F11608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29" y="4859382"/>
            <a:ext cx="2420201" cy="18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6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472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Mongolian Baiti</vt:lpstr>
      <vt:lpstr>MongolianScript</vt:lpstr>
      <vt:lpstr>Wingdings 3</vt:lpstr>
      <vt:lpstr>Office Theme</vt:lpstr>
      <vt:lpstr>PowerPoint Presentation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Нийгмийн бодлогын хүрээнд:Сургууль </vt:lpstr>
      <vt:lpstr>    10-р сарын 16-17-ны хооронд Аймгийн ХГБЗХГазраас “Гэр бүлийн баяр хөөр” сургалт зохион байгууллаа. Тус сургалтанд багш Н.Мөнхцэцэг, Нарийн бичиг О.Жамъяншарав нар хамрагдлаа.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2020-10-19T02:14:34Z</dcterms:created>
  <dcterms:modified xsi:type="dcterms:W3CDTF">2020-10-22T14:54:25Z</dcterms:modified>
</cp:coreProperties>
</file>