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1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4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9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2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8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75126F-B9AC-4AF4-83E4-09563A7D052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21FF24-71F9-4723-A812-E9E4FF5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2636"/>
          </a:xfrm>
        </p:spPr>
        <p:txBody>
          <a:bodyPr>
            <a:normAutofit fontScale="92500" lnSpcReduction="20000"/>
          </a:bodyPr>
          <a:lstStyle/>
          <a:p>
            <a:r>
              <a:rPr lang="mn-MN" sz="4400" b="1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ГОВЬСҮМБЭР АЙМГИЙН</a:t>
            </a:r>
          </a:p>
          <a:p>
            <a:r>
              <a:rPr lang="mn-MN" sz="4400" b="1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 БАЯНТАЛ </a:t>
            </a:r>
            <a:r>
              <a:rPr lang="mn-MN" sz="4400" b="1" dirty="0" smtClean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СУМ</a:t>
            </a:r>
            <a:endParaRPr lang="mn-MN" sz="4400" b="1" dirty="0">
              <a:solidFill>
                <a:schemeClr val="tx2">
                  <a:lumMod val="50000"/>
                </a:schemeClr>
              </a:solidFill>
              <a:latin typeface="0 Arial "/>
              <a:cs typeface="Times New Roman" pitchFamily="18" charset="0"/>
            </a:endParaRPr>
          </a:p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2020.05.25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780" y="46682"/>
            <a:ext cx="2971800" cy="301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799" y="439234"/>
            <a:ext cx="105439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  Хөдөө </a:t>
            </a:r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аж ахуй, мал эмнэлэгийн салбарын хүрээнд: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1515291"/>
            <a:ext cx="3396342" cy="275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62" y="1515292"/>
            <a:ext cx="3557749" cy="2753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207" y="4269259"/>
            <a:ext cx="11035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Аймгийн Засаг даргын 2020 оны 05 дугаар сарын 04-ны өдрийн А/144 дугаар захирамжийн хүрээнд гоц халдварт шүлхий өвчнөөс урьдчилан сэргийлэх дархлаажуулалтын арга хэмжээг зохион байгуулж, дархлаажуулалтанд 68.8 мян.толгой мал хамруулахаас 47.7 мян.толгой мал хамруулж гүйцэтгэл 71.1%-тай  хийгдэж байна. </a:t>
            </a: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Давхардсан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тоогоор 42 өрхийн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47.7 мян.толгой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мал сүргийг эрүүл мэндийн үзлэгт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хамруулаад байна. Сумын нутаг дэвсгэрт Дорноговь, Хэнтий, Төв аймгийн 6 сумын  42 малчин өрхийн 42500 толгой мал отроор хаваржиж байна </a:t>
            </a:r>
            <a:b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74" y="1515292"/>
            <a:ext cx="3785031" cy="27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>
            <a:normAutofit/>
          </a:bodyPr>
          <a:lstStyle/>
          <a:p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/>
              </a:rPr>
              <a:t>Байгаль орчны ажлын хүрээнд: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content.fuln1-2.fna.fbcdn.net/v/t1.15752-9/98287951_183557819546965_8073685905342201856_n.jpg?_nc_cat=110&amp;_nc_sid=b96e70&amp;_nc_ohc=hw8FDbPOMj4AX-maBFl&amp;_nc_ht=scontent.fuln1-2.fna&amp;oh=c13c2eb5b1bca49729eef1eb3f5ef785&amp;oe=5EED3A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" y="1502833"/>
            <a:ext cx="3502025" cy="32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uln1-2.fna.fbcdn.net/v/t1.15752-9/98845130_888819424969168_5670418542340603904_n.jpg?_nc_cat=107&amp;_nc_sid=b96e70&amp;_nc_ohc=itxORQHGWTYAX9CHD7q&amp;_nc_ht=scontent.fuln1-2.fna&amp;oh=ffc675ff0c01f74b6fa04304e44a858f&amp;oe=5EEC87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7" y="1502833"/>
            <a:ext cx="3502024" cy="32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uln1-1.fna.fbcdn.net/v/t1.15752-9/98000814_2609249382513141_3242152158983880704_n.jpg?_nc_cat=111&amp;_nc_sid=b96e70&amp;_nc_ohc=bl_s2zPnKKAAX_PK6Ce&amp;_nc_ht=scontent.fuln1-1.fna&amp;oh=36b67c6c6e1b99e5516c0ec2ff59c98f&amp;oe=5EEAC8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79" y="1502834"/>
            <a:ext cx="3753576" cy="32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9196" y="4852611"/>
            <a:ext cx="1095755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2020 оны 05 дугаар сарын 21-ний өдөр сумын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“Сүлд”овооны эргэн тойрны 2 га газрын туурь хогийг “Саруул харгуй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ХХКомпани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нь нийгмийн хариуцлагын хүрээнд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түрж,цэвэрлэн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нийт 1175 тн хог гаргаж зөөвөрлөн газрыг тэгшилсэн байна. Энэхүү ажилд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тус компани нь 2 сая төгрөгийн түлш зарцуулсан бөгөөд сумын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Байгаль хамгаалагч  Л.Лхагвасүрэн хяналт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тавьж гүйцэтгүүлсэн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4297" y="439234"/>
            <a:ext cx="9901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/>
              </a:rPr>
              <a:t>Байгаль </a:t>
            </a:r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/>
              </a:rPr>
              <a:t>орчны ажлын хүрээнд: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613002" y="4777109"/>
            <a:ext cx="110129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Сумын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албан байгууллагууд  Залуусын цэцэрлэгт хүрээлэнд Улиас-100ш, Хайлаас- 25ш, Шар хуайс – 120ш,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Гүйлс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-25ш, Жигд -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25ш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нийт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295ш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модыг 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суулгасан бөгөөд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умын ОНХСангийн 625000 төгрөгөөр  худалдан авсан байна.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Мөн төсвийн байгууллагууд  гадна талбайнхаа хогийг цэвэрлэн, мод бут нэмж тарьж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усалгаа арчилгааг хийж байна.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2" y="1560466"/>
            <a:ext cx="3514861" cy="30743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52" y="1560466"/>
            <a:ext cx="3700191" cy="307434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31" y="1560466"/>
            <a:ext cx="3399745" cy="30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70" y="31749"/>
            <a:ext cx="11055530" cy="1303867"/>
          </a:xfrm>
        </p:spPr>
        <p:txBody>
          <a:bodyPr>
            <a:normAutofit/>
          </a:bodyPr>
          <a:lstStyle/>
          <a:p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/>
              </a:rPr>
              <a:t>Хөдөлмөр, халамжийн үйлчилгээний ажлын хүрээнд: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35317" y="1418166"/>
            <a:ext cx="10450286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ХХҮГазар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Сумын Засаг даргатай хамтран ажиллах гэрээний дагуу ажлын байрыг дэмжих хөтөлбөрийн хүрээнд “Бэлчээр хамгаалал” нийтийг хамарсан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ажилд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оны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дүгээр сарын 30 ны өдрөөс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дугаар сарын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 өдөр хүртэл хийгдэж, хөдөлмөр эрхлээгүй, хөдөлмөрийн насны 7 иргэн хамрагдаж, өрхийн орлогоо 245000 төгрөгөөр нэмэгдүүлсэн.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Хөдөлмөр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эрхлэлтийг дэмжих сангаас ажилчдын цалинд 1715.000 мянган төгрөг, хөдөлмөр хамгааллын зардалд 108500 мянган төгрөг тус тус зарцуулсан. </a:t>
            </a:r>
            <a:endParaRPr lang="mn-MN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Мөн гэрээний дагуу  “Ногоон байгууламжийн арчилгаа, усалгаа, нийтийн эзэмшлийн талбайн тохижилт” нийтийг хамарсан ажил 05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дугаа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 сарын 11-ны өдрөөс эхлэн явагдаж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энэхүү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ажилд хөдөлмөр эрхлээгүй 2 иргэн ажиллаж байна. </a:t>
            </a:r>
            <a:endParaRPr lang="en-U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Нийгмийн халамжийн тэтгэвэр тэтгэмж, жирэмсэн болон 0-3 хүртэлх насны хүүхдээ асарч байгаа иргэнд олгох тэтгэмжийг хугацаандаа олгосон. </a:t>
            </a:r>
            <a:endParaRPr lang="en-U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Хүнсний эрхийн бичгийн үйлчилгээнд 7 өрхийн 39 хүн хамрагдаж,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“Хишиг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баян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Уул”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ХХК ний Баяндэлгэр дэлгүүр гэрээний дагуу 904,000 төгрөгний хүнсний бараа олгосон байна. </a:t>
            </a:r>
            <a:endParaRPr lang="en-U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Хөдөлмөр эрхлэлтийг дэмжих хөтөлбөрийн хүрээнд 5 төслийг хүлээн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аваад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байна.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3851" y="1034032"/>
            <a:ext cx="10084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dirty="0" smtClean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  АНХААРАЛ   </a:t>
            </a:r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ХАНДУУЛСАНД </a:t>
            </a:r>
            <a:br>
              <a:rPr lang="mn-MN" sz="4800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            </a:t>
            </a:r>
            <a:r>
              <a:rPr lang="mn-MN" sz="4800" dirty="0" smtClean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     </a:t>
            </a:r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БАЯРЛАЛАА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0 Opus Bold Italic" pitchFamily="34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0 Opus Bold Italic" pitchFamily="34" charset="0"/>
                <a:cs typeface="Times New Roman" pitchFamily="18" charset="0"/>
              </a:rPr>
            </a:br>
            <a:endParaRPr lang="en-US" sz="4800" dirty="0"/>
          </a:p>
        </p:txBody>
      </p:sp>
      <p:pic>
        <p:nvPicPr>
          <p:cNvPr id="6" name="Picture 5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48" y="2526219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45921" y="446314"/>
            <a:ext cx="10097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pic>
        <p:nvPicPr>
          <p:cNvPr id="5122" name="Picture 2" descr="Image may contain: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6" y="1646643"/>
            <a:ext cx="10844349" cy="36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</a:rPr>
              <a:t>ОРОН НУТАГ ХӨГЖИЛ САН:</a:t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</a:rPr>
            </a:b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1C1E21"/>
                </a:solidFill>
                <a:effectLst/>
                <a:latin typeface="inherit"/>
              </a:rPr>
              <a:t>ОНХС-ЫН САНАЛЫН ХУУДСААР ИРГЭДЭЭС АВСАН САНАЛ, БАГИЙН ИРГЭДИЙН НИЙТИЙН ХУРЛААР ИРГЭДЭЭР ХЭЛЭЛЦҮҮЛЭН ДЭМЖИГДЭЖ ЭРЭМБЛЭГДСЭН 2018,2019 ОНЫ АРХИВЛАГДСАН ИРГЭДИЙН САНАЛУУДЫГ НЭГДСЭН ШИНЭ ПРОГРАММД АМЖИЛТТАЙ ОРУУЛЖ ШИВЖ ДУУСЛАА.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775" y="5308878"/>
            <a:ext cx="1099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Сумын </a:t>
            </a:r>
            <a:r>
              <a:rPr lang="mn-MN" sz="2000" dirty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Орон нутгийн хөгжил сангийн 2018, 2019 оны төлөвлөлт, хэрэгжилтийг </a:t>
            </a:r>
            <a:r>
              <a:rPr lang="mn-MN" sz="2000" dirty="0" smtClean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Удирдлагын  </a:t>
            </a:r>
            <a:r>
              <a:rPr lang="mn-MN" sz="2000" dirty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Мэдээллийн сист</a:t>
            </a:r>
            <a:r>
              <a:rPr lang="en-US" sz="2000" dirty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mn-MN" sz="2000" dirty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мд </a:t>
            </a:r>
            <a:r>
              <a:rPr lang="mn-MN" sz="2000" dirty="0" smtClean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бүртгэж оруулах </a:t>
            </a:r>
            <a:r>
              <a:rPr lang="mn-MN" sz="2000" dirty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ажлыг </a:t>
            </a:r>
            <a:r>
              <a:rPr lang="mn-MN" sz="2000" dirty="0" smtClean="0">
                <a:solidFill>
                  <a:srgbClr val="1D21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хийж дуусгав.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4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32857" y="515034"/>
            <a:ext cx="10110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714" y="1611311"/>
            <a:ext cx="10567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mn-MN" sz="2400" dirty="0" smtClean="0">
                <a:latin typeface="0 Arial "/>
                <a:cs typeface="Arial" panose="020B0604020202020204" pitchFamily="34" charset="0"/>
              </a:rPr>
              <a:t>Худалдан авах ажиллагааны талаар: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n-MN" sz="2400" dirty="0" smtClean="0">
                <a:latin typeface="0 Arial "/>
                <a:cs typeface="Arial" panose="020B0604020202020204" pitchFamily="34" charset="0"/>
              </a:rPr>
              <a:t>Жижиг </a:t>
            </a:r>
            <a:r>
              <a:rPr lang="mn-MN" sz="2400" dirty="0">
                <a:latin typeface="0 Arial "/>
                <a:cs typeface="Arial" panose="020B0604020202020204" pitchFamily="34" charset="0"/>
              </a:rPr>
              <a:t>тэрэг худалдан авах тендерт “Очирт хөрс” ХХК шалгарч 2020 оны 05 дугаар сарын 25-ны дотор барааг нийлүүлэхээр гэрээ </a:t>
            </a:r>
            <a:r>
              <a:rPr lang="mn-MN" sz="2400" dirty="0" smtClean="0">
                <a:latin typeface="0 Arial "/>
                <a:cs typeface="Arial" panose="020B0604020202020204" pitchFamily="34" charset="0"/>
              </a:rPr>
              <a:t>байгуулсан байна.  </a:t>
            </a:r>
            <a:endParaRPr lang="en-US" sz="2400" dirty="0" smtClean="0">
              <a:effectLst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n-MN" sz="2400" dirty="0">
                <a:latin typeface="0 Arial "/>
                <a:cs typeface="Arial" panose="020B0604020202020204" pitchFamily="34" charset="0"/>
              </a:rPr>
              <a:t>Соёлын төвийн “Орон нутаг судлах танхимын үзмэрийг баяжуулах” барааг 2020 оны 06 дугаар сарын 10-нд нийлүүлэхээр гэрээ байгуулагдсан байна</a:t>
            </a:r>
            <a:r>
              <a:rPr lang="mn-MN" sz="2400" dirty="0" smtClean="0">
                <a:latin typeface="0 Arial 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n-MN" sz="2400" dirty="0" smtClean="0">
                <a:latin typeface="0 Arial "/>
                <a:cs typeface="Arial" panose="020B0604020202020204" pitchFamily="34" charset="0"/>
              </a:rPr>
              <a:t>Сумын Засаг даргын захирамжаар “Миг онгоцны орчны тохижилт,хашаажуулалт болон нисгэгчдийн хөшөөг сэргээн засварлах”, “Худаг засварлах /Ухаалаг худаг бий болгох/”, “621 дүгээр зөрлөгт явган хүний зам тавих”, “Сумын номын санг цахимжуулах” ажлуудыг сонгон шалгаруулах  ажлын хэсгүүд  томилогдоод байна.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43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72046" y="515034"/>
            <a:ext cx="986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814" y="1884232"/>
            <a:ext cx="10332720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808355" algn="l"/>
              </a:tabLst>
            </a:pPr>
            <a:r>
              <a:rPr lang="mn-MN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 хөгжлийн сан</a:t>
            </a:r>
            <a:r>
              <a:rPr lang="mn-M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  <a:tab pos="808355" algn="l"/>
              </a:tabLst>
            </a:pP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Иргэдийн Төлөөлөгчдийн Хурлаас  5 хүний бүрэлдэхүүнтэй хяналтын ажлын хэсэг томилогдон с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умын “Сум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хөгжлийн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сан”-гийн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зээлийн эргэн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төлөлт, 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зориулалтын дагуу ашиглаж байгаа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эсэхэд хяналт тавин ажиллаж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байна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  <a:tab pos="808355" algn="l"/>
              </a:tabLst>
            </a:pP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Өмнөх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онуудад олгосон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/2011-2013 он/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зээлийн эргэн төлөлтийг   төлж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барагдуулаагүй байгаа 17 иргэнд шүүхийн шийдвэр гаргуулж,  шүүхийн шийдвэр гүйцэтгэлийн албаар гүйцэтгүүлэхээр гэрээ байгуулсан.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4732"/>
            <a:ext cx="10282646" cy="1303867"/>
          </a:xfrm>
        </p:spPr>
        <p:txBody>
          <a:bodyPr>
            <a:normAutofit/>
          </a:bodyPr>
          <a:lstStyle/>
          <a:p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2155" y="4989878"/>
            <a:ext cx="10998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mn-MN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Сумын төсвийн байгууллагууд “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COVID</a:t>
            </a:r>
            <a:r>
              <a:rPr lang="mn-MN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-19” цар тахлаас  урьдчилан </a:t>
            </a:r>
            <a:r>
              <a:rPr lang="mn-MN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сэргийлэх арга </a:t>
            </a:r>
            <a:r>
              <a:rPr lang="mn-MN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хэмжээний хүрээнд өрөө </a:t>
            </a:r>
            <a:r>
              <a:rPr lang="mn-MN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тасалгаануудад ариутгал халдваргүйжилтийн ажлыг тогтмол зохион </a:t>
            </a:r>
            <a:r>
              <a:rPr lang="mn-MN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байгуулан ажиллаж  </a:t>
            </a:r>
            <a:r>
              <a:rPr lang="mn-MN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байна. </a:t>
            </a:r>
            <a:endParaRPr lang="en-US" sz="22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5" y="1595708"/>
            <a:ext cx="3800839" cy="33941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67" y="1595709"/>
            <a:ext cx="3485198" cy="3394168"/>
          </a:xfrm>
          <a:prstGeom prst="rect">
            <a:avLst/>
          </a:prstGeom>
        </p:spPr>
      </p:pic>
      <p:pic>
        <p:nvPicPr>
          <p:cNvPr id="8" name="Content Placeholder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38" y="1595709"/>
            <a:ext cx="3496491" cy="33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93669" y="485400"/>
            <a:ext cx="10332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624839" y="4803531"/>
            <a:ext cx="11038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mn-M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ЕБСургууль </a:t>
            </a:r>
            <a:r>
              <a:rPr lang="mn-M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болон СӨББайгууллагын хариуцлагатай жижүүрүүд гадна талбайгаа цэвэрлэх, гадаа тоглож байгаа хүүхдүүдэд маск зүүх, 2 цагаас илүү тоглохгүй байх шаардлагыг тавих, цахимаар болон боршураар зөвлөмж уриалгыг 161 хүнд / давхардсан тоогоор/ хүргэн нөлөөллийн ажлуудыг хийж байна.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5" y="1553677"/>
            <a:ext cx="3864725" cy="3114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555212"/>
            <a:ext cx="3656972" cy="3112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ACA3DC-EFC6-9046-B9E2-FC1823A196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" y="1553677"/>
            <a:ext cx="3332580" cy="31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801" y="485400"/>
            <a:ext cx="1074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3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16" y="1510695"/>
            <a:ext cx="3483430" cy="34793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 descr="C:\Users\Hasee\Desktop\zurag\98009959_923829088093596_7354279617701609472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74" y="1510695"/>
            <a:ext cx="3403283" cy="3479316"/>
          </a:xfrm>
          <a:prstGeom prst="rect">
            <a:avLst/>
          </a:prstGeom>
          <a:noFill/>
          <a:extLst/>
        </p:spPr>
      </p:pic>
      <p:sp>
        <p:nvSpPr>
          <p:cNvPr id="8" name="Rectangle 7"/>
          <p:cNvSpPr/>
          <p:nvPr/>
        </p:nvSpPr>
        <p:spPr>
          <a:xfrm>
            <a:off x="474616" y="5092312"/>
            <a:ext cx="109031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mn-MN" sz="2000" dirty="0" smtClean="0">
                <a:latin typeface="0 Arial "/>
                <a:ea typeface="Times New Roman" panose="02020603050405020304" pitchFamily="18" charset="0"/>
                <a:cs typeface="Arial" panose="020B0604020202020204" pitchFamily="34" charset="0"/>
              </a:rPr>
              <a:t>Соёлын төв нь “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r>
              <a:rPr lang="mn-MN" sz="2000" dirty="0" smtClean="0">
                <a:latin typeface="0 Arial 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0 Arial "/>
                <a:ea typeface="Times New Roman" panose="02020603050405020304" pitchFamily="18" charset="0"/>
                <a:cs typeface="Arial" panose="020B0604020202020204" pitchFamily="34" charset="0"/>
              </a:rPr>
              <a:t>цар тахлаас урьдчилан сэргийлэх “Маскаа зүүцгээе” аяны хүрээнд цахимаар маскаа зүүе,хөдөлгөөнөөр дархлаагаа дэмжье уриатай бичлэг, зураг хийж байршуулсан.</a:t>
            </a:r>
            <a:endParaRPr lang="en-US" sz="2000" dirty="0" smtClean="0">
              <a:effectLst/>
            </a:endParaRPr>
          </a:p>
          <a:p>
            <a:pPr algn="just"/>
            <a:r>
              <a:rPr lang="mn-MN" sz="2000" dirty="0" smtClean="0">
                <a:latin typeface="0 Arial "/>
                <a:ea typeface="Times New Roman" panose="02020603050405020304" pitchFamily="18" charset="0"/>
              </a:rPr>
              <a:t>   Мөн автомашины дугуй ашиглан цэцгийн мандал хийж үр суулган байгууллагын гадна    талбайд байрлуулан тавьсан байна. 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85" y="1510695"/>
            <a:ext cx="3520849" cy="34793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981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892" y="439234"/>
            <a:ext cx="10463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Хөдөө аж ахуй</a:t>
            </a:r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, мал эмнэлэгийн </a:t>
            </a:r>
            <a:r>
              <a:rPr lang="mn-MN" sz="30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салбарын хүрээнд: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content.fuln1-1.fna.fbcdn.net/v/t1.15752-9/95413937_609419306332268_1123226706312691712_n.jpg?_nc_cat=105&amp;_nc_sid=b96e70&amp;_nc_ohc=XD7awuwUFSAAX9JEnVP&amp;_nc_ht=scontent.fuln1-1.fna&amp;oh=891abc443ede3c972093c268ccf3f2ea&amp;oe=5EECED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8" y="1418166"/>
            <a:ext cx="3469257" cy="35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uln1-1.fna.fbcdn.net/v/t1.15752-9/95606640_2928246287213098_2685160029576757248_n.jpg?_nc_cat=102&amp;_nc_sid=b96e70&amp;_nc_ohc=SQgW2y8qiJIAX9CiiHC&amp;_nc_ht=scontent.fuln1-1.fna&amp;oh=87047bd8de3c303bd84411156327ec99&amp;oe=5EEB54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24" y="1418165"/>
            <a:ext cx="3802470" cy="35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uln1-2.fna.fbcdn.net/v/t1.15752-9/95673509_719429638799532_1883669645529972736_n.jpg?_nc_cat=110&amp;_nc_sid=b96e70&amp;_nc_ohc=zA2I1V3FxkQAX_DnF82&amp;_nc_ht=scontent.fuln1-2.fna&amp;oh=0821a8dcd461b7bb1411740fae56f410&amp;oe=5EEC16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4" y="1418165"/>
            <a:ext cx="3629018" cy="35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8789" y="5238205"/>
            <a:ext cx="11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1D2129"/>
                </a:solidFill>
                <a:latin typeface="0 Arial "/>
                <a:ea typeface="Times New Roman" panose="02020603050405020304" pitchFamily="18" charset="0"/>
              </a:rPr>
              <a:t>   </a:t>
            </a:r>
            <a:r>
              <a:rPr lang="mn-MN" sz="2000" dirty="0" smtClean="0">
                <a:solidFill>
                  <a:srgbClr val="1D2129"/>
                </a:solidFill>
                <a:latin typeface="0 Arial "/>
                <a:ea typeface="Times New Roman" panose="02020603050405020304" pitchFamily="18" charset="0"/>
              </a:rPr>
              <a:t>Сумын хэмжээнд 2020 оны 04 дүгээр  сарын 30-ны өдрөөс 05 дугаар сарын 15-ны өдрийн хооронд  бэлчээрийн </a:t>
            </a:r>
            <a:r>
              <a:rPr lang="mn-M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10000 га газарт  хөнөөлт мэрэгч амьтантай тэмцэх ажлыг зохион байгуулж дуусгасан байна.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1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19896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800" y="439234"/>
            <a:ext cx="10256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0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Хөдөө аж ахуй, мал эмнэлэгийн салбарын хүрээнд: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400" y="4277381"/>
            <a:ext cx="109544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Сумын хэмжээнд төллөсөн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мал: 25166,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үүнээс – Ингэ -15, Гүү-280, Үнээ-400 Хонь -14603, Ямаа – 9868 байна. </a:t>
            </a:r>
            <a:endParaRPr lang="mn-MN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Бойжиж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буй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төл: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25068, үүнээс- Ботго -13, унага-277, тугал -396, хурга 14565, ишиг – 9817  байна.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Ихэрлэлт: Хонь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-25,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Ямаа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-30 байна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Хорогдсон мал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нийт: 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204, </a:t>
            </a:r>
            <a:r>
              <a:rPr lang="mn-M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үүнээс-  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адуу-13, үнээ- 16,  хонь- 73,  ямаа – 102 байна.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808355" algn="l"/>
              </a:tabLst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хэмжээнд  мал төллөлт 89.2  хувь, бойжилтын хувь  дунджаар 99.4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-тай байна.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9" y="1525497"/>
            <a:ext cx="3445703" cy="2751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61" y="1525497"/>
            <a:ext cx="3498430" cy="2751884"/>
          </a:xfrm>
          <a:prstGeom prst="rect">
            <a:avLst/>
          </a:prstGeom>
        </p:spPr>
      </p:pic>
      <p:sp>
        <p:nvSpPr>
          <p:cNvPr id="9" name="AutoShape 2" descr="Урин хаврыг уяраасан төлийн ду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Урин хаврыг уяраасан төлийн ду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39" y="1525497"/>
            <a:ext cx="3733799" cy="27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652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0 Arial </vt:lpstr>
      <vt:lpstr>0 Opus Bold Italic</vt:lpstr>
      <vt:lpstr>Arial</vt:lpstr>
      <vt:lpstr>Calibri</vt:lpstr>
      <vt:lpstr>Garamond</vt:lpstr>
      <vt:lpstr>Helvetica</vt:lpstr>
      <vt:lpstr>inherit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Боловсрол, Эрүүл мэнд, Соёлын салбарын хүрээнд: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Байгаль орчны ажлын хүрээнд:</vt:lpstr>
      <vt:lpstr>PowerPoint Presentation</vt:lpstr>
      <vt:lpstr>Хөдөлмөр, халамжийн үйлчилгээний ажлын хүрээнд: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100</cp:revision>
  <dcterms:created xsi:type="dcterms:W3CDTF">2020-05-22T00:43:36Z</dcterms:created>
  <dcterms:modified xsi:type="dcterms:W3CDTF">2020-05-22T04:06:28Z</dcterms:modified>
</cp:coreProperties>
</file>