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7692A85-D4C0-47AA-AFFC-54B9BA98D3D5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0135184-682C-4642-B432-227497B1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5184-682C-4642-B432-227497B111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2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5184-682C-4642-B432-227497B111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7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5184-682C-4642-B432-227497B111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5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772C-59C5-4C89-9A17-06EB7D2BAD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BC16-EEE8-4BF9-9BF0-FBE24C8F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der.gov.mn/" TargetMode="External"/><Relationship Id="rId2" Type="http://schemas.openxmlformats.org/officeDocument/2006/relationships/hyperlink" Target="http://www.tender.gov.mn/?fbclid=IwAR3ssvR_otR_sU0slFJ1y5yv9TXZBlTM2Uc6QdXzYEUiakSixhOpd-a9t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382000" cy="2619356"/>
          </a:xfrm>
        </p:spPr>
        <p:txBody>
          <a:bodyPr>
            <a:normAutofit/>
          </a:bodyPr>
          <a:lstStyle/>
          <a:p>
            <a:r>
              <a:rPr lang="mn-MN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</a:t>
            </a:r>
            <a:r>
              <a:rPr lang="mn-MN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АЙМГИЙН</a:t>
            </a:r>
          </a:p>
          <a:p>
            <a:r>
              <a:rPr lang="mn-MN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БАЯНТАЛ СУМ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2020.02.03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2971800" cy="3019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latin typeface="0 Arial " pitchFamily="34" charset="-52"/>
              </a:rPr>
              <a:t>Мал эмнэлэгийн  ажлын хүрээнд</a:t>
            </a:r>
            <a:r>
              <a:rPr lang="mn-MN" sz="3200" b="1" dirty="0">
                <a:latin typeface="0 Arial " pitchFamily="34" charset="-52"/>
              </a:rPr>
              <a:t>:</a:t>
            </a:r>
            <a:endParaRPr lang="en-US" sz="3200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93" y="228600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1447800"/>
            <a:ext cx="2780136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58" y="1447800"/>
            <a:ext cx="2608884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42" y="1300170"/>
            <a:ext cx="3197818" cy="33480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92" y="4648200"/>
            <a:ext cx="84730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, амьтны эрүүл мэндийг хамгаалах тухай хууль, Засгийн газрын 43 дугаар тогтоол, Мал эмнэлгийн ерөнхий газрын 01/72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тоот албан бичиг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зэргийг удирдлага болгон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сумын нутаг дэвсгэрт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мэдэгдэлгүйгээр д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ураараа 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орж ирсэн отор нүүдэл, шилжилт хөдөлгөөнд хяналт тавьж, малчин өрхүүдэд мэдээлэл, зөвлөмж өгч ажиллаа.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5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0 Arial " pitchFamily="34" charset="-52"/>
                <a:cs typeface="Times New Roman" pitchFamily="18" charset="0"/>
              </a:rPr>
              <a:t/>
            </a:r>
            <a:br>
              <a:rPr lang="en-US" dirty="0" smtClean="0">
                <a:latin typeface="0 Arial " pitchFamily="34" charset="-52"/>
                <a:cs typeface="Times New Roman" pitchFamily="18" charset="0"/>
              </a:rPr>
            </a:br>
            <a:r>
              <a:rPr lang="en-US" dirty="0">
                <a:latin typeface="0 Arial " pitchFamily="34" charset="-52"/>
                <a:cs typeface="Times New Roman" pitchFamily="18" charset="0"/>
              </a:rPr>
              <a:t/>
            </a:r>
            <a:br>
              <a:rPr lang="en-US" dirty="0">
                <a:latin typeface="0 Arial " pitchFamily="34" charset="-52"/>
                <a:cs typeface="Times New Roman" pitchFamily="18" charset="0"/>
              </a:rPr>
            </a:br>
            <a:r>
              <a:rPr lang="mn-MN" sz="5600" dirty="0" smtClean="0">
                <a:latin typeface="0 Arial " pitchFamily="34" charset="-52"/>
                <a:cs typeface="Times New Roman" pitchFamily="18" charset="0"/>
              </a:rPr>
              <a:t>АНХААРАЛ </a:t>
            </a:r>
            <a:r>
              <a:rPr lang="mn-MN" sz="5600" dirty="0">
                <a:latin typeface="0 Arial " pitchFamily="34" charset="-52"/>
                <a:cs typeface="Times New Roman" pitchFamily="18" charset="0"/>
              </a:rPr>
              <a:t>ХАНДУУЛСАНД БАЯРЛАЛАА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600" dirty="0">
                <a:latin typeface="Times New Roman" pitchFamily="18" charset="0"/>
                <a:cs typeface="Times New Roman" pitchFamily="18" charset="0"/>
              </a:rPr>
            </a:b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" y="2590800"/>
            <a:ext cx="6477000" cy="399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8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868" y="274638"/>
            <a:ext cx="7636132" cy="1143000"/>
          </a:xfrm>
        </p:spPr>
        <p:txBody>
          <a:bodyPr>
            <a:normAutofit/>
          </a:bodyPr>
          <a:lstStyle/>
          <a:p>
            <a:r>
              <a:rPr lang="mn-MN" sz="2800" b="1" dirty="0">
                <a:latin typeface="0 Arial " pitchFamily="34" charset="-52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75" y="228600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C:\Users\home\Desktop\2019 он\20150120_120055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0767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scontent.fuln1-1.fna.fbcdn.net/v/t1.15752-9/83927443_356279365255187_2638562026711941120_n.jpg?_nc_cat=101&amp;_nc_ohc=zms8W8B_mosAX937YjD&amp;_nc_ht=scontent.fuln1-1.fna&amp;oh=1b774c5e42b00e1731dba0c1bf108bc9&amp;oe=5EC531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0170"/>
            <a:ext cx="4152900" cy="31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4736" y="4648200"/>
            <a:ext cx="8437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0 Arial " pitchFamily="34" charset="-52"/>
              </a:rPr>
              <a:t>   Аймгийн </a:t>
            </a:r>
            <a:r>
              <a:rPr lang="mn-MN" sz="2000" dirty="0">
                <a:latin typeface="0 Arial " pitchFamily="34" charset="-52"/>
              </a:rPr>
              <a:t>Засаг даргын А/426 дугаар захирамжийн дагуу цэргийн бүртгэлийг сумын хэмжээнд 2020 оны нэгдүгээр сарын 20-ны өдрөөс эхлэн бүртгэж эхэлсэн бөгөөд    нийт  290 иргэн бүртгэлд хамрагдахаас  1-р багт 136 иргэн, 2-р багт 102 иргэн буюу 238 иргэн  бүртгүүлж цэргийн шинэчилсэн бүртгэл 82 хувьтай явагдаж байна.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868" y="274638"/>
            <a:ext cx="7636132" cy="1143000"/>
          </a:xfrm>
        </p:spPr>
        <p:txBody>
          <a:bodyPr>
            <a:normAutofit/>
          </a:bodyPr>
          <a:lstStyle/>
          <a:p>
            <a:r>
              <a:rPr lang="mn-MN" sz="2800" b="1" dirty="0">
                <a:latin typeface="0 Arial " pitchFamily="34" charset="-52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75" y="228600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s://scontent.fuln1-2.fna.fbcdn.net/v/t1.15752-9/83566975_173429930636663_6150743705922830336_n.jpg?_nc_cat=100&amp;_nc_ohc=Qx7sbdiJWq8AX8CQM24&amp;_nc_ht=scontent.fuln1-2.fna&amp;oh=baf4002f064cdb78c72aa492e93b5095&amp;oe=5EC357BB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2438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mn-MN" sz="2400" dirty="0">
                <a:latin typeface="0 Arial " pitchFamily="34" charset="-52"/>
              </a:rPr>
              <a:t>Сумын мал бүхий 4 өрхөд сумын төвөөс   малаа гаргах хугацаатай  шаардлагыг  өгч,  5 албан байгууллагад мал бүхий иргэдийн нэрсийг гаргаж хүргүүлсэн байна.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05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867" y="228600"/>
            <a:ext cx="7636133" cy="1143000"/>
          </a:xfrm>
        </p:spPr>
        <p:txBody>
          <a:bodyPr>
            <a:normAutofit/>
          </a:bodyPr>
          <a:lstStyle/>
          <a:p>
            <a:r>
              <a:rPr lang="mn-MN" sz="2800" b="1" dirty="0">
                <a:latin typeface="0 Arial " pitchFamily="34" charset="-52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75" y="228600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Image may contain: 1 person, standing and in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286"/>
            <a:ext cx="4095135" cy="25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may contain: 2 people, people smiling, in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8253"/>
            <a:ext cx="4591372" cy="25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4114800"/>
            <a:ext cx="86987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0 Arial " pitchFamily="34" charset="-52"/>
              </a:rPr>
              <a:t>Коронавирустэй </a:t>
            </a:r>
            <a:r>
              <a:rPr lang="mn-MN" dirty="0">
                <a:latin typeface="0 Arial " pitchFamily="34" charset="-52"/>
              </a:rPr>
              <a:t>холбоотой Засгийн газраас авч хэрэгжүүлж буй арга хэмжээ, болзошгүй эрсдлээс урьдчилан сэргийлэх, мэргэжлийн байгууллагын зүгээс зохион байгуулах ажил, бэлэн байдлыг хэрхэн хангах </a:t>
            </a:r>
            <a:r>
              <a:rPr lang="mn-MN" dirty="0" smtClean="0">
                <a:latin typeface="0 Arial " pitchFamily="34" charset="-52"/>
              </a:rPr>
              <a:t>талаар сумын </a:t>
            </a:r>
            <a:r>
              <a:rPr lang="mn-MN" dirty="0">
                <a:latin typeface="0 Arial " pitchFamily="34" charset="-52"/>
              </a:rPr>
              <a:t>Засаг даргын </a:t>
            </a:r>
            <a:r>
              <a:rPr lang="mn-MN" dirty="0" smtClean="0">
                <a:latin typeface="0 Arial " pitchFamily="34" charset="-52"/>
              </a:rPr>
              <a:t>орлогч </a:t>
            </a:r>
            <a:r>
              <a:rPr lang="mn-MN" dirty="0">
                <a:latin typeface="0 Arial " pitchFamily="34" charset="-52"/>
              </a:rPr>
              <a:t>2020 оны 01 дүгээр сарын 24-ны өдөр </a:t>
            </a:r>
            <a:r>
              <a:rPr lang="mn-MN" dirty="0" smtClean="0">
                <a:latin typeface="0 Arial " pitchFamily="34" charset="-52"/>
              </a:rPr>
              <a:t>эрүүл мэндийн  байгууллагын  эмч,сувилагч,үйлчилгээний </a:t>
            </a:r>
            <a:r>
              <a:rPr lang="mn-MN" dirty="0">
                <a:latin typeface="0 Arial " pitchFamily="34" charset="-52"/>
              </a:rPr>
              <a:t>албан хаагч нарт эрүүл мэндийн төвийн даргын хамт мэдээлэл </a:t>
            </a:r>
            <a:r>
              <a:rPr lang="mn-MN" dirty="0" smtClean="0">
                <a:latin typeface="0 Arial " pitchFamily="34" charset="-52"/>
              </a:rPr>
              <a:t>өглөө. Мөн сумын бүх иргэд, албан байгууллага, аж ахуй нэгжүүдэд амьсгалын замын халдварт өвчнөөс урьдчилан сэргийлж, авах арга хэмжээний талаар албан бичгээр анхааруулга, сэрэмжлүүлгийг хүргэн ажиллаж байна.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mn-MN" sz="3200" b="1" dirty="0">
                <a:latin typeface="0 Arial " pitchFamily="34" charset="-52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27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s://scontent.fuln1-2.fna.fbcdn.net/v/t1.15752-9/83723262_2716057088474848_4714390506224746496_n.jpg?_nc_cat=110&amp;_nc_ohc=1cTI-zZ4lOMAX-TQxhJ&amp;_nc_ht=scontent.fuln1-2.fna&amp;oh=d4dc1e7d02739453d91ecebe10ccd1b3&amp;oe=5E926D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47800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uln1-2.fna.fbcdn.net/v/t1.15752-9/84118055_186339512573691_5611486385539121152_n.jpg?_nc_cat=108&amp;_nc_ohc=3Mx8P_wMoC4AX-IvGLj&amp;_nc_ht=scontent.fuln1-2.fna&amp;oh=c474f7acc619fd5fd3fc9119b649d451&amp;oe=5E9084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03" y="1447801"/>
            <a:ext cx="418239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46482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0 Arial " pitchFamily="34" charset="-52"/>
              </a:rPr>
              <a:t>   Сумын Засаг </a:t>
            </a:r>
            <a:r>
              <a:rPr lang="mn-MN" sz="2400" dirty="0">
                <a:latin typeface="0 Arial " pitchFamily="34" charset="-52"/>
              </a:rPr>
              <a:t>даргаар ахлуулсан </a:t>
            </a:r>
            <a:r>
              <a:rPr lang="mn-MN" sz="2400" dirty="0" smtClean="0">
                <a:latin typeface="0 Arial " pitchFamily="34" charset="-52"/>
              </a:rPr>
              <a:t>“Хамтарсан баг”-ын бүрэлдэхүүн 2020 оны 01 дүгээр сарын 29-ны өдөр хуралдаж хамтарсан </a:t>
            </a:r>
            <a:r>
              <a:rPr lang="mn-MN" sz="2400" dirty="0">
                <a:latin typeface="0 Arial " pitchFamily="34" charset="-52"/>
              </a:rPr>
              <a:t>багийн 2020 оны үйл ажиллагааны төлөвлөгөөнд оруулах </a:t>
            </a:r>
            <a:r>
              <a:rPr lang="mn-MN" sz="2400" dirty="0" smtClean="0">
                <a:latin typeface="0 Arial " pitchFamily="34" charset="-52"/>
              </a:rPr>
              <a:t>санал, </a:t>
            </a:r>
            <a:r>
              <a:rPr lang="mn-MN" sz="2400" dirty="0">
                <a:latin typeface="0 Arial " pitchFamily="34" charset="-52"/>
              </a:rPr>
              <a:t>х</a:t>
            </a:r>
            <a:r>
              <a:rPr lang="mn-MN" sz="2400" dirty="0" smtClean="0">
                <a:latin typeface="0 Arial " pitchFamily="34" charset="-52"/>
              </a:rPr>
              <a:t>амтарсан </a:t>
            </a:r>
            <a:r>
              <a:rPr lang="mn-MN" sz="2400" dirty="0">
                <a:latin typeface="0 Arial " pitchFamily="34" charset="-52"/>
              </a:rPr>
              <a:t>багт ирсэн 2 кейсийг авч </a:t>
            </a:r>
            <a:r>
              <a:rPr lang="mn-MN" sz="2400" dirty="0" smtClean="0">
                <a:latin typeface="0 Arial " pitchFamily="34" charset="-52"/>
              </a:rPr>
              <a:t>хэлэлцэж шийдвэрлэв.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20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606" y="152327"/>
            <a:ext cx="8364794" cy="1143000"/>
          </a:xfrm>
        </p:spPr>
        <p:txBody>
          <a:bodyPr>
            <a:normAutofit/>
          </a:bodyPr>
          <a:lstStyle/>
          <a:p>
            <a:r>
              <a:rPr lang="mn-MN" sz="2800" b="1" dirty="0">
                <a:latin typeface="0 Arial " pitchFamily="34" charset="-52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mn-MN" sz="2400" dirty="0" smtClean="0">
                <a:latin typeface="0 Arial " pitchFamily="34" charset="-52"/>
              </a:rPr>
              <a:t> Сумын ОНХСангийн худалдан авах ажиллагааны талаар: </a:t>
            </a:r>
          </a:p>
          <a:p>
            <a:pPr algn="just"/>
            <a:r>
              <a:rPr lang="mn-MN" sz="2400" dirty="0" smtClean="0">
                <a:latin typeface="0 Arial " pitchFamily="34" charset="-52"/>
              </a:rPr>
              <a:t>   Суудлын </a:t>
            </a:r>
            <a:r>
              <a:rPr lang="mn-MN" sz="2400" dirty="0">
                <a:latin typeface="0 Arial " pitchFamily="34" charset="-52"/>
              </a:rPr>
              <a:t>автомашин худалдан авах </a:t>
            </a:r>
            <a:r>
              <a:rPr lang="mn-MN" sz="2400" dirty="0" smtClean="0">
                <a:latin typeface="0 Arial " pitchFamily="34" charset="-52"/>
              </a:rPr>
              <a:t>цахим тендерийн нээлтэд нэг ч оролцогч  тендерийн бичиг баримт ирүүлээгүй тул Үнэлгээний </a:t>
            </a:r>
            <a:r>
              <a:rPr lang="mn-MN" sz="2400" dirty="0">
                <a:latin typeface="0 Arial " pitchFamily="34" charset="-52"/>
              </a:rPr>
              <a:t>хороо </a:t>
            </a:r>
            <a:r>
              <a:rPr lang="mn-MN" sz="2400" dirty="0" smtClean="0">
                <a:latin typeface="0 Arial " pitchFamily="34" charset="-52"/>
              </a:rPr>
              <a:t>дахин хуралдаж техникийн </a:t>
            </a:r>
            <a:r>
              <a:rPr lang="mn-MN" sz="2400" dirty="0">
                <a:latin typeface="0 Arial " pitchFamily="34" charset="-52"/>
              </a:rPr>
              <a:t>тодорхойлолтоо өөрчлөн батлуулж </a:t>
            </a:r>
            <a:r>
              <a:rPr lang="en-US" sz="2400" dirty="0">
                <a:hlinkClick r:id="rId2"/>
              </a:rPr>
              <a:t>www.tender.gov.mn</a:t>
            </a:r>
            <a:r>
              <a:rPr lang="en-US" sz="2400" dirty="0"/>
              <a:t> </a:t>
            </a:r>
            <a:r>
              <a:rPr lang="mn-MN" sz="2400" dirty="0">
                <a:latin typeface="0 Arial " pitchFamily="34" charset="-52"/>
              </a:rPr>
              <a:t>сайтанд </a:t>
            </a:r>
            <a:r>
              <a:rPr lang="mn-MN" sz="2400" dirty="0" smtClean="0">
                <a:latin typeface="0 Arial " pitchFamily="34" charset="-52"/>
              </a:rPr>
              <a:t>байршуулсан. Тендерийг 2020 оны 02 дугаар сарын 07-ны </a:t>
            </a:r>
            <a:r>
              <a:rPr lang="mn-MN" sz="2400" dirty="0">
                <a:latin typeface="0 Arial " pitchFamily="34" charset="-52"/>
              </a:rPr>
              <a:t>өглөө нээнэ</a:t>
            </a:r>
            <a:r>
              <a:rPr lang="mn-MN" dirty="0" smtClean="0">
                <a:latin typeface="0 Arial " pitchFamily="34" charset="-52"/>
              </a:rPr>
              <a:t>.</a:t>
            </a:r>
          </a:p>
          <a:p>
            <a:pPr lvl="0" algn="just"/>
            <a:r>
              <a:rPr lang="mn-MN" sz="2400" dirty="0" smtClean="0">
                <a:latin typeface="0 Arial " pitchFamily="34" charset="-52"/>
              </a:rPr>
              <a:t>Хогны </a:t>
            </a:r>
            <a:r>
              <a:rPr lang="mn-MN" sz="2400" dirty="0">
                <a:latin typeface="0 Arial " pitchFamily="34" charset="-52"/>
              </a:rPr>
              <a:t>машин худалдан авах / үүрдэг хогийн савыг зөөх зориулалттай/ ТББ-ийг цахимд хуудас болон </a:t>
            </a:r>
            <a:r>
              <a:rPr lang="en-US" sz="2400" u="sng" dirty="0">
                <a:hlinkClick r:id="rId3"/>
              </a:rPr>
              <a:t>www.tender.gov.mn</a:t>
            </a:r>
            <a:r>
              <a:rPr lang="mn-MN" sz="2400" dirty="0">
                <a:latin typeface="0 Arial " pitchFamily="34" charset="-52"/>
              </a:rPr>
              <a:t> сайтанд тус тус байршуулан олон нийтэд </a:t>
            </a:r>
            <a:r>
              <a:rPr lang="mn-MN" sz="2400" dirty="0" smtClean="0">
                <a:latin typeface="0 Arial " pitchFamily="34" charset="-52"/>
              </a:rPr>
              <a:t>зарласан байна</a:t>
            </a:r>
            <a:r>
              <a:rPr lang="mn-M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327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1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74638"/>
            <a:ext cx="8153401" cy="1143000"/>
          </a:xfrm>
        </p:spPr>
        <p:txBody>
          <a:bodyPr>
            <a:normAutofit fontScale="90000"/>
          </a:bodyPr>
          <a:lstStyle/>
          <a:p>
            <a:r>
              <a:rPr lang="mn-MN" sz="2400" b="1" dirty="0">
                <a:latin typeface="0 Arial " pitchFamily="34" charset="-52"/>
                <a:cs typeface="Times New Roman" pitchFamily="18" charset="0"/>
              </a:rPr>
              <a:t>Боловсрол, Эрүүл мэнд, Соёлын салбарын хүрээнд: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77714"/>
            <a:ext cx="2743199" cy="2782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7"/>
          <a:stretch/>
        </p:blipFill>
        <p:spPr>
          <a:xfrm>
            <a:off x="3124200" y="1483048"/>
            <a:ext cx="2895600" cy="2782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4265299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Боржигин өв музей, Үндэсний музей номын сангаас хамтран зохион байгуулсан сургалтанд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ОНСТанхимын ажилтанг оролцууллаа.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Иргэдийн байгаль эх дэлхийгээ хайрлах мэдлэг боловсролыг тэлэх, байгаль эх дэлхийгээ хайрлах аргадах зан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үйлийг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сурталчлан таниулах зорилгоор “Тольт ба түүний нөхөд” ТББ байгууллагатай хамтран галын тахилга, галын шүтлэг,  идээ ундааны дээжээ өргөх ёсон, хадагны утга учир зэрэг цуврал сургалтуудыг зохион байгууллаа. </a:t>
            </a:r>
          </a:p>
          <a:p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68300"/>
            <a:ext cx="2895600" cy="27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229600" cy="1143000"/>
          </a:xfrm>
        </p:spPr>
        <p:txBody>
          <a:bodyPr>
            <a:noAutofit/>
          </a:bodyPr>
          <a:lstStyle/>
          <a:p>
            <a:r>
              <a:rPr lang="mn-MN" sz="2200" b="1" dirty="0">
                <a:latin typeface="0 Arial " pitchFamily="34" charset="-52"/>
                <a:cs typeface="Times New Roman" pitchFamily="18" charset="0"/>
              </a:rPr>
              <a:t>Боловсрол, Эрүүл мэнд, Соёлын салбарын хүрээнд: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endParaRPr lang="en-US" sz="2200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1"/>
            <a:ext cx="4419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457633"/>
            <a:ext cx="4343400" cy="27333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399" y="4419600"/>
            <a:ext cx="89154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Сумын Соёлын төвөөс иргэдийн санал санаачлагыг дэмжин хамтран ажиллах ажлын хүрээнд  1-р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багийн малчин Ц.Хатанбаатарын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санаачилсан “Адуучин” уралдааны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зохион байгуулалтанд хамтран оролцож  дэмжин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ажилласан.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Тус уралдаанд 40 адуучин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хурд, хүч,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авхаалж самбаагаа сорин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өрсөлдсөн арга хэмжээ болж өндөрлөлөө.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5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dirty="0">
                <a:latin typeface="0 Arial " pitchFamily="34" charset="-52"/>
              </a:rPr>
              <a:t> </a:t>
            </a:r>
            <a:r>
              <a:rPr lang="mn-MN" sz="2800" b="1" dirty="0" smtClean="0">
                <a:latin typeface="0 Arial " pitchFamily="34" charset="-52"/>
              </a:rPr>
              <a:t>      Байгаль орчны  </a:t>
            </a:r>
            <a:r>
              <a:rPr lang="mn-MN" sz="2800" b="1" dirty="0">
                <a:latin typeface="0 Arial " pitchFamily="34" charset="-52"/>
              </a:rPr>
              <a:t>бодлогын хүрээнд:</a:t>
            </a:r>
            <a:endParaRPr lang="en-US" sz="2800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94" y="228600"/>
            <a:ext cx="1106093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7980" y="4179831"/>
            <a:ext cx="88524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0 Arial " pitchFamily="34" charset="-52"/>
              </a:rPr>
              <a:t> </a:t>
            </a:r>
            <a:r>
              <a:rPr lang="mn-MN" sz="2000" dirty="0" smtClean="0">
                <a:latin typeface="0 Arial " pitchFamily="34" charset="-52"/>
              </a:rPr>
              <a:t>   2020 </a:t>
            </a:r>
            <a:r>
              <a:rPr lang="mn-MN" sz="2000" dirty="0">
                <a:latin typeface="0 Arial " pitchFamily="34" charset="-52"/>
              </a:rPr>
              <a:t>оны 01 дүгээр сарын 30-ны өдөр сумын нутаг дэвсгэрээр дайран өнгөрөх босоо тэнхлэгийн авто замын дагуух үхсэн малын сэг зэмийг устгах ажлыг 6 хүний бүрэлдэхүүнтэй зохион байгуулж 15 бодын сэг зэмийг </a:t>
            </a:r>
            <a:r>
              <a:rPr lang="mn-MN" sz="2000" dirty="0" smtClean="0">
                <a:latin typeface="0 Arial " pitchFamily="34" charset="-52"/>
              </a:rPr>
              <a:t>зайлуулж хлорын шохойгоор ариутгал халдваргүйжүүлэлтийг хийсэн. Аймгийн </a:t>
            </a:r>
            <a:r>
              <a:rPr lang="mn-MN" sz="2000" dirty="0">
                <a:latin typeface="0 Arial " pitchFamily="34" charset="-52"/>
              </a:rPr>
              <a:t>хилийн зааг дахь угталтын хаалганы орчны газрын   хогийг </a:t>
            </a:r>
            <a:r>
              <a:rPr lang="mn-MN" sz="2000" dirty="0" smtClean="0">
                <a:latin typeface="0 Arial " pitchFamily="34" charset="-52"/>
              </a:rPr>
              <a:t>цэвэрлэн </a:t>
            </a:r>
            <a:r>
              <a:rPr lang="mn-MN" sz="2000" dirty="0">
                <a:latin typeface="0 Arial " pitchFamily="34" charset="-52"/>
              </a:rPr>
              <a:t>ачиж </a:t>
            </a:r>
            <a:r>
              <a:rPr lang="mn-MN" sz="2000" smtClean="0">
                <a:latin typeface="0 Arial " pitchFamily="34" charset="-52"/>
              </a:rPr>
              <a:t>зөөвөрлөн устгасан. </a:t>
            </a:r>
            <a:r>
              <a:rPr lang="mn-MN" sz="2000" dirty="0" smtClean="0">
                <a:latin typeface="0 Arial " pitchFamily="34" charset="-52"/>
              </a:rPr>
              <a:t>Сумын хэмжээнд нохой устгах ажлын гэрээг Улаанбаатар хотын харъяат иргэн Б.Хишигбаатартай байгуулаад байна. </a:t>
            </a:r>
            <a:endParaRPr lang="en-US" sz="2000" dirty="0"/>
          </a:p>
        </p:txBody>
      </p:sp>
      <p:pic>
        <p:nvPicPr>
          <p:cNvPr id="1032" name="Picture 8" descr="https://scontent.fuln1-1.fna.fbcdn.net/v/t1.15752-9/83701475_605256533631839_8348642770964971520_n.jpg?_nc_cat=102&amp;_nc_ohc=LBfsJnyyql8AX8b_S-T&amp;_nc_ht=scontent.fuln1-1.fna&amp;oh=8acdc205449134c9b90e988334e1a84c&amp;oe=5E8FCF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0" y="1447799"/>
            <a:ext cx="4469117" cy="27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fuln1-1.fna.fbcdn.net/v/t1.15752-9/83993512_256007988716306_5877251810695053312_n.jpg?_nc_cat=105&amp;_nc_ohc=t6QCoH303FMAX_0HHr7&amp;_nc_ht=scontent.fuln1-1.fna&amp;oh=a6f465972677efbc4723ac727646be67&amp;oe=5ED2F9A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447801"/>
            <a:ext cx="4189783" cy="27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2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556</Words>
  <Application>Microsoft Office PowerPoint</Application>
  <PresentationFormat>On-screen Show (4:3)</PresentationFormat>
  <Paragraphs>27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Удирдлага зохион байгуулалтын хүрээнд: </vt:lpstr>
      <vt:lpstr>Удирдлага зохион байгуулалтын хүрээнд: </vt:lpstr>
      <vt:lpstr>Удирдлага зохион байгуулалтын хүрээнд: </vt:lpstr>
      <vt:lpstr>Удирдлага зохион байгуулалтын хүрээнд: </vt:lpstr>
      <vt:lpstr>Удирдлага зохион байгуулалтын хүрээнд: </vt:lpstr>
      <vt:lpstr>Боловсрол, Эрүүл мэнд, Соёлын салбарын хүрээнд: </vt:lpstr>
      <vt:lpstr>Боловсрол, Эрүүл мэнд, Соёлын салбарын хүрээнд: </vt:lpstr>
      <vt:lpstr>       Байгаль орчны  бодлогын хүрээнд:</vt:lpstr>
      <vt:lpstr>Мал эмнэлэгийн  ажлын хүрээнд:</vt:lpstr>
      <vt:lpstr>  АНХААРАЛ ХАНДУУЛСАНД БАЯРЛАЛАА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Dotood-ajiltan</dc:creator>
  <cp:lastModifiedBy>Dotood-ajiltan</cp:lastModifiedBy>
  <cp:revision>50</cp:revision>
  <cp:lastPrinted>2020-01-31T04:02:17Z</cp:lastPrinted>
  <dcterms:created xsi:type="dcterms:W3CDTF">2020-01-31T00:35:35Z</dcterms:created>
  <dcterms:modified xsi:type="dcterms:W3CDTF">2020-01-31T04:18:18Z</dcterms:modified>
</cp:coreProperties>
</file>