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7FC21-0F32-4312-A875-03C2CF69420A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1BBDD-C574-4635-857C-1D58DFFC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7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BBDD-C574-4635-857C-1D58DFFC17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233482-DB38-4E60-93EE-FFF8B2DBF011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9FAB35-4DB2-4541-AF95-28DF5AC0D9A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33599"/>
          </a:xfrm>
        </p:spPr>
        <p:txBody>
          <a:bodyPr>
            <a:normAutofit fontScale="90000"/>
          </a:bodyPr>
          <a:lstStyle/>
          <a:p>
            <a:r>
              <a:rPr lang="mn-MN" dirty="0" smtClean="0"/>
              <a:t/>
            </a:r>
            <a:br>
              <a:rPr lang="mn-M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mn-MN" dirty="0" smtClean="0">
                <a:latin typeface="0 Arial " pitchFamily="34" charset="-52"/>
              </a:rPr>
              <a:t>ХҮҮХЭД ХАМГААЛЛЫН ХУУЛИЙН ТУХАЙ ОЙЛГОЛТ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7930896" cy="1247336"/>
          </a:xfrm>
        </p:spPr>
        <p:txBody>
          <a:bodyPr/>
          <a:lstStyle/>
          <a:p>
            <a:pPr algn="ctr"/>
            <a:r>
              <a:rPr lang="mn-MN" b="1" dirty="0" smtClean="0">
                <a:latin typeface="0 Arial " pitchFamily="34" charset="-52"/>
              </a:rPr>
              <a:t>2-р багийн Засаг дарга </a:t>
            </a:r>
          </a:p>
          <a:p>
            <a:pPr algn="ctr"/>
            <a:r>
              <a:rPr lang="mn-MN" b="1" dirty="0" smtClean="0">
                <a:latin typeface="0 Arial " pitchFamily="34" charset="-52"/>
              </a:rPr>
              <a:t>Б. Энхтөр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153400" cy="743712"/>
          </a:xfrm>
        </p:spPr>
        <p:txBody>
          <a:bodyPr>
            <a:normAutofit/>
          </a:bodyPr>
          <a:lstStyle/>
          <a:p>
            <a:pPr algn="ctr"/>
            <a:r>
              <a:rPr lang="mn-MN" sz="3200" b="1" dirty="0" smtClean="0">
                <a:latin typeface="0 Arial " pitchFamily="34" charset="-52"/>
              </a:rPr>
              <a:t>ХУУЛЬ БАТЛАГДСАН ӨДӨР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dirty="0" smtClean="0">
                <a:latin typeface="0 Arial " pitchFamily="34" charset="-52"/>
              </a:rPr>
              <a:t>Монгол Улсын Их Хурал 2016 оны 02-р сарын 05-ны өдөр Хүүхэд хамгааллын тухай хууль түүнийг дагалдан гарсан зарим хуульд нэмэлт өөрчлөлт оруулах тухай хуулийг баталж 2016 оны 09-р сарын 01-ны өдөр Хүүхэд хамгааллын тухай хууль батлагдан  хүчин төгөлдөр мөрдөгдөж эхэлсэн.</a:t>
            </a:r>
          </a:p>
          <a:p>
            <a:pPr algn="just"/>
            <a:r>
              <a:rPr lang="mn-MN" dirty="0" smtClean="0">
                <a:latin typeface="0 Arial " pitchFamily="34" charset="-52"/>
              </a:rPr>
              <a:t>Уг хууль нь 6-н бүлэг, 25 зүйлтэй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4088"/>
            <a:ext cx="8001000" cy="743712"/>
          </a:xfrm>
        </p:spPr>
        <p:txBody>
          <a:bodyPr>
            <a:normAutofit/>
          </a:bodyPr>
          <a:lstStyle/>
          <a:p>
            <a:pPr algn="ctr"/>
            <a:r>
              <a:rPr lang="mn-MN" sz="3200" b="1" dirty="0" smtClean="0">
                <a:latin typeface="0 Arial " pitchFamily="34" charset="-52"/>
              </a:rPr>
              <a:t>ХУУЛИЙН ЗОРИЛТ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n-MN" i="1" dirty="0" smtClean="0">
                <a:latin typeface="0 Arial " pitchFamily="34" charset="-52"/>
              </a:rPr>
              <a:t>        </a:t>
            </a:r>
            <a:r>
              <a:rPr lang="mn-MN" dirty="0" smtClean="0">
                <a:latin typeface="0 Arial " pitchFamily="34" charset="-52"/>
              </a:rPr>
              <a:t>Хүүхэд хамгааллын үндэсний тогтолцоо оролцогч талуудын харилцааг тодорхойлж хүүхдийг үл хайхрах байдал, дарамт мөлжлөг хүчирхийллийн бүх хэлбэр эрсдэлд нөхцөлд өртөхөөс урьдчилан сэргийлэн хамгаалж хариу үйлдэл үзүүлэхтэй холбогдсон харилцааг зохицуулахад оршино</a:t>
            </a:r>
            <a:r>
              <a:rPr lang="en-US" dirty="0" smtClean="0">
                <a:latin typeface="0 Arial " pitchFamily="34" charset="-52"/>
              </a:rPr>
              <a:t>.</a:t>
            </a:r>
            <a:r>
              <a:rPr lang="mn-MN" dirty="0" smtClean="0">
                <a:latin typeface="0 Arial " pitchFamily="34" charset="-52"/>
              </a:rPr>
              <a:t>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609600"/>
          </a:xfrm>
        </p:spPr>
        <p:txBody>
          <a:bodyPr>
            <a:normAutofit/>
          </a:bodyPr>
          <a:lstStyle/>
          <a:p>
            <a:pPr algn="ctr"/>
            <a:r>
              <a:rPr lang="mn-MN" sz="3200" b="1" dirty="0" smtClean="0">
                <a:latin typeface="0 Arial " pitchFamily="34" charset="-52"/>
              </a:rPr>
              <a:t>Хүүхдийн эрх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n-MN" b="1" dirty="0" smtClean="0">
                <a:latin typeface="0 Arial " pitchFamily="34" charset="-52"/>
              </a:rPr>
              <a:t>Хүүхдийн эрхийг үндсэн 4-н хэсэгт хуваана.</a:t>
            </a:r>
          </a:p>
          <a:p>
            <a:pPr marL="0" indent="0" algn="just">
              <a:buNone/>
            </a:pPr>
            <a:r>
              <a:rPr lang="mn-MN" dirty="0" smtClean="0">
                <a:latin typeface="0 Arial " pitchFamily="34" charset="-52"/>
              </a:rPr>
              <a:t> 1. Хүүхэд эсэн мэнд амьдрах эрхтэй  </a:t>
            </a:r>
          </a:p>
          <a:p>
            <a:pPr marL="0" indent="0" algn="just">
              <a:buNone/>
            </a:pPr>
            <a:r>
              <a:rPr lang="mn-MN" sz="1600" dirty="0" smtClean="0">
                <a:latin typeface="0 Arial " pitchFamily="34" charset="-52"/>
              </a:rPr>
              <a:t>а.. Хүүхэд төрмөгцөө нэр авах бүртгүүлэх. Эрүүл өсөн бойжих, Эцэг эхтэйгээ хамт амьдрах,аюулгүй орчинд амьдарч тоглох гэх мэт  </a:t>
            </a:r>
          </a:p>
          <a:p>
            <a:pPr marL="0" indent="0" algn="just">
              <a:buNone/>
            </a:pPr>
            <a:r>
              <a:rPr lang="mn-MN" dirty="0" smtClean="0">
                <a:latin typeface="0 Arial " pitchFamily="34" charset="-52"/>
              </a:rPr>
              <a:t>2. Хүүхдийн хөгжих эрх</a:t>
            </a:r>
          </a:p>
          <a:p>
            <a:pPr marL="0" indent="0" algn="just">
              <a:buNone/>
            </a:pPr>
            <a:r>
              <a:rPr lang="mn-MN" sz="1700" dirty="0" smtClean="0">
                <a:latin typeface="0 Arial " pitchFamily="34" charset="-52"/>
              </a:rPr>
              <a:t>а. .Боловсрол үнэ төлбөргүй эзэмших, Чөлөөтэй бодож сэтгэх, Мэдээлэл хайх хүлээн авах Өөрийнхөө үзэл бодлыг  чөлөөтэй илэрхийлэх  гэх мэт</a:t>
            </a:r>
          </a:p>
          <a:p>
            <a:pPr marL="0" indent="0" algn="just">
              <a:buNone/>
            </a:pPr>
            <a:r>
              <a:rPr lang="mn-MN" dirty="0" smtClean="0">
                <a:latin typeface="0 Arial " pitchFamily="34" charset="-52"/>
              </a:rPr>
              <a:t>3. Хүүхдийг хамгаалуулах эрх</a:t>
            </a:r>
          </a:p>
          <a:p>
            <a:pPr marL="0" indent="0" algn="just">
              <a:buNone/>
            </a:pPr>
            <a:r>
              <a:rPr lang="mn-MN" sz="1500" dirty="0" smtClean="0">
                <a:latin typeface="0 Arial " pitchFamily="34" charset="-52"/>
              </a:rPr>
              <a:t> а. Хүүхдийн эрхийг зөрчсөн тохиолдолд гомдол гаргах, Өөрийн нэр төр, гэр бүлийн амьдрал, эрүүл мэнд, Хувийн нууц, хувийн орон зайгаа  хамгаалуулах гэх мэт </a:t>
            </a:r>
          </a:p>
          <a:p>
            <a:pPr marL="0" indent="0" algn="just">
              <a:buNone/>
            </a:pPr>
            <a:r>
              <a:rPr lang="mn-MN" dirty="0" smtClean="0">
                <a:latin typeface="0 Arial " pitchFamily="34" charset="-52"/>
              </a:rPr>
              <a:t>4. Хүүхэд нийгмийн амьдралд оролцох эрх</a:t>
            </a:r>
          </a:p>
          <a:p>
            <a:pPr marL="0" indent="0" algn="just">
              <a:buNone/>
            </a:pPr>
            <a:r>
              <a:rPr lang="mn-MN" sz="1500" dirty="0" smtClean="0">
                <a:latin typeface="0 Arial " pitchFamily="34" charset="-52"/>
              </a:rPr>
              <a:t> а. Нас </a:t>
            </a:r>
            <a:r>
              <a:rPr lang="mn-MN" sz="1500" dirty="0" smtClean="0">
                <a:latin typeface="0 Arial " pitchFamily="34" charset="-52"/>
              </a:rPr>
              <a:t>бие</a:t>
            </a:r>
            <a:r>
              <a:rPr lang="en-US" sz="1500" smtClean="0">
                <a:latin typeface="0 Arial " pitchFamily="34" charset="-52"/>
              </a:rPr>
              <a:t> </a:t>
            </a:r>
            <a:r>
              <a:rPr lang="mn-MN" sz="1500" smtClean="0">
                <a:latin typeface="0 Arial " pitchFamily="34" charset="-52"/>
              </a:rPr>
              <a:t>сэтгэхүйн </a:t>
            </a:r>
            <a:r>
              <a:rPr lang="mn-MN" sz="1500" dirty="0" smtClean="0">
                <a:latin typeface="0 Arial " pitchFamily="34" charset="-52"/>
              </a:rPr>
              <a:t>онцлогт тохирсон арга хэмжээнд оролцох, Ажил үйлчилгээний хөлс, урамшуулал авах, Эвлэлдэн нэгдэх, Эд хөрөнгийг өмчлөх, өвлөн авах гэх мэт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599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mn-MN" dirty="0" smtClean="0"/>
              <a:t/>
            </a:r>
            <a:br>
              <a:rPr lang="mn-M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mn-MN" sz="3600" b="1" dirty="0" smtClean="0">
                <a:latin typeface="0 Arial " pitchFamily="34" charset="-52"/>
              </a:rPr>
              <a:t>Хүүхэд хамгаалал гэж юу вэ?</a:t>
            </a:r>
            <a:br>
              <a:rPr lang="mn-MN" sz="3600" b="1" dirty="0" smtClean="0">
                <a:latin typeface="0 Arial " pitchFamily="34" charset="-52"/>
              </a:rPr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n-MN" dirty="0" smtClean="0">
                <a:latin typeface="0 Arial " pitchFamily="34" charset="-52"/>
              </a:rPr>
              <a:t>Хүүхдийг хүчирхийлэл, дарамт, мөлжлөг, үл хайхрах явдлын улмаас хор хөнөөлөөс бүхий л орчинд хамгаалахыг хүүхэд хамгаалал гэнэ.</a:t>
            </a:r>
          </a:p>
          <a:p>
            <a:pPr marL="0" indent="0" algn="just">
              <a:buNone/>
            </a:pPr>
            <a:r>
              <a:rPr lang="mn-MN" dirty="0">
                <a:latin typeface="0 Arial " pitchFamily="34" charset="-52"/>
              </a:rPr>
              <a:t> </a:t>
            </a:r>
            <a:r>
              <a:rPr lang="mn-MN" dirty="0" smtClean="0">
                <a:latin typeface="0 Arial " pitchFamily="34" charset="-52"/>
              </a:rPr>
              <a:t>   Монгол улсад 300 гаруй хуульд хүүхдийн эрхийн холбогдолтой 350 заалт тусгагдсан байна.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b="1" dirty="0" smtClean="0">
                <a:latin typeface="0 Arial " pitchFamily="34" charset="-52"/>
              </a:rPr>
              <a:t>Хүүхэд хамгаалах хуулийн онцлох</a:t>
            </a:r>
            <a:br>
              <a:rPr lang="mn-MN" sz="3200" b="1" dirty="0" smtClean="0">
                <a:latin typeface="0 Arial " pitchFamily="34" charset="-52"/>
              </a:rPr>
            </a:br>
            <a:r>
              <a:rPr lang="mn-MN" sz="3200" b="1" dirty="0" smtClean="0">
                <a:latin typeface="0 Arial " pitchFamily="34" charset="-52"/>
              </a:rPr>
              <a:t> 9-н заалт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mn-MN" dirty="0" smtClean="0">
                <a:latin typeface="0 Arial " pitchFamily="34" charset="-52"/>
              </a:rPr>
              <a:t>1. 6-р зүйлийн  6.4 Хүүхдийг үл хайхрах, хүүхэдтэй холбоотой эрх үүргээ урвуулан ашиглах, зүй бусаар харьцах аливаа хэлбэрийн мөлжлөгт өртөхөөс хамгаалах бүхий л арга хэмжээ авах</a:t>
            </a:r>
            <a:r>
              <a:rPr lang="en-US" dirty="0">
                <a:latin typeface="0 Arial " pitchFamily="34" charset="-52"/>
              </a:rPr>
              <a:t>.</a:t>
            </a:r>
            <a:endParaRPr lang="mn-MN" dirty="0" smtClean="0">
              <a:latin typeface="0 Arial " pitchFamily="34" charset="-52"/>
            </a:endParaRPr>
          </a:p>
          <a:p>
            <a:pPr algn="just"/>
            <a:r>
              <a:rPr lang="mn-MN" dirty="0" smtClean="0">
                <a:latin typeface="0 Arial " pitchFamily="34" charset="-52"/>
              </a:rPr>
              <a:t>2. 11-р зүйлийн 1 Хүүхдийг тарчлаах, бусад хэлбэрээр хэрцгий хүнлэг бус нэр хүндийг гутаан харьцах буюу шийтгэхийг хориглоно</a:t>
            </a:r>
            <a:r>
              <a:rPr lang="en-US" dirty="0" smtClean="0">
                <a:latin typeface="0 Arial " pitchFamily="34" charset="-52"/>
              </a:rPr>
              <a:t>.</a:t>
            </a:r>
            <a:endParaRPr lang="mn-MN" dirty="0" smtClean="0">
              <a:latin typeface="0 Arial " pitchFamily="34" charset="-52"/>
            </a:endParaRPr>
          </a:p>
          <a:p>
            <a:pPr algn="just"/>
            <a:r>
              <a:rPr lang="mn-MN" dirty="0" smtClean="0">
                <a:latin typeface="0 Arial " pitchFamily="34" charset="-52"/>
              </a:rPr>
              <a:t>3. 14-р зүйлийн 14.4 Интернет, комьпютер сүлжээний технологи ашиглан тоглоом тоглуулах этгээдэд хүүхэд хамгааллын үүднээс тавигдах шаардлага, бүртгэх, хяналт тавих журмыг Засгийн газар батлах</a:t>
            </a:r>
            <a:r>
              <a:rPr lang="en-US" dirty="0" smtClean="0">
                <a:latin typeface="0 Arial " pitchFamily="34" charset="-52"/>
              </a:rPr>
              <a:t>.</a:t>
            </a:r>
            <a:r>
              <a:rPr lang="mn-MN" dirty="0" smtClean="0">
                <a:latin typeface="0 Arial " pitchFamily="34" charset="-52"/>
              </a:rPr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b="1" dirty="0">
                <a:latin typeface="0 Arial " pitchFamily="34" charset="-52"/>
              </a:rPr>
              <a:t>Хүүхэд хамгаалах хуулийн онцлох</a:t>
            </a:r>
            <a:br>
              <a:rPr lang="mn-MN" sz="3200" b="1" dirty="0">
                <a:latin typeface="0 Arial " pitchFamily="34" charset="-52"/>
              </a:rPr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mn-MN" dirty="0" smtClean="0">
                <a:latin typeface="0 Arial " pitchFamily="34" charset="-52"/>
              </a:rPr>
              <a:t>4. 17-р зүйлийн 17.1 Хүүхдийн хувийн болон   захидал харилцааны нууцыг дур мэдэн хууль бусаар задалжхүүхдийн нэр төр алдар хүнд ажил хэргийн нэр хүндэд гэм хор учруулахыг хориглоно. </a:t>
            </a:r>
          </a:p>
          <a:p>
            <a:pPr algn="just"/>
            <a:r>
              <a:rPr lang="mn-MN" dirty="0" smtClean="0">
                <a:latin typeface="0 Arial " pitchFamily="34" charset="-52"/>
              </a:rPr>
              <a:t>5. 21-р зүйлийн 1 Хүүхдээ үл хайхарсан, хүүхэдтэй холбоотой эрх үүргээ урвуулан ашигласанзүй бусаар харьцаж аливаа мөлжлөгт өртүүлсэн үйлдлийн талаар мэдсэн бол Цагдаагийн газар БЗД болон бусад албан тушаалтанд нэн даруй мэдэгдэнэ:</a:t>
            </a:r>
          </a:p>
          <a:p>
            <a:pPr algn="just"/>
            <a:r>
              <a:rPr lang="mn-MN" dirty="0" smtClean="0">
                <a:latin typeface="0 Arial " pitchFamily="34" charset="-52"/>
              </a:rPr>
              <a:t>6. 21-р зүйлийн 6  21.1 заасан заавал мэдээлэл үүргээ биелүүлээгүй бол хариуцлага тооцно.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0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b="1" dirty="0">
                <a:latin typeface="0 Arial " pitchFamily="34" charset="-52"/>
              </a:rPr>
              <a:t>Хүүхэд хамгаалах хуулийн онцлох</a:t>
            </a:r>
            <a:br>
              <a:rPr lang="mn-MN" sz="3200" b="1" dirty="0">
                <a:latin typeface="0 Arial " pitchFamily="34" charset="-52"/>
              </a:rPr>
            </a:br>
            <a:r>
              <a:rPr lang="mn-MN" sz="3200" b="1" dirty="0">
                <a:latin typeface="0 Arial " pitchFamily="34" charset="-52"/>
              </a:rPr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mn-MN" sz="3400" dirty="0" smtClean="0">
                <a:latin typeface="0 Arial " pitchFamily="34" charset="-52"/>
              </a:rPr>
              <a:t>6.30-р зүйлийн 1 Аливаа хэлбэрт өртсөн өртөж болзошгүй хүүхдийн тухай иргэдийн болон хэвлэл мэдээллийн хэрэгслээр ирүүлсэн мэдээллийг хүлээн авч шалгах арга хэмжээ авах</a:t>
            </a:r>
            <a:r>
              <a:rPr lang="en-US" sz="3400" dirty="0">
                <a:latin typeface="0 Arial " pitchFamily="34" charset="-52"/>
              </a:rPr>
              <a:t>.</a:t>
            </a:r>
            <a:endParaRPr lang="mn-MN" sz="3400" dirty="0" smtClean="0">
              <a:latin typeface="0 Arial " pitchFamily="34" charset="-52"/>
            </a:endParaRPr>
          </a:p>
          <a:p>
            <a:pPr algn="just"/>
            <a:r>
              <a:rPr lang="mn-MN" sz="3400" dirty="0" smtClean="0">
                <a:latin typeface="0 Arial " pitchFamily="34" charset="-52"/>
              </a:rPr>
              <a:t>7. 32-р зүйлийн 1 Хүүхдийн тухай мэдээлэл авмагц хүүхдийн аюулгүй байдлыг хангаж хамгаалахаар хөндлөнгөөс оролцож тухайн асуудлыг нэн даруй шалгах</a:t>
            </a:r>
            <a:r>
              <a:rPr lang="en-US" sz="3400" dirty="0" smtClean="0">
                <a:latin typeface="0 Arial " pitchFamily="34" charset="-52"/>
              </a:rPr>
              <a:t>.</a:t>
            </a:r>
            <a:endParaRPr lang="mn-MN" sz="3400" dirty="0" smtClean="0">
              <a:latin typeface="0 Arial " pitchFamily="34" charset="-52"/>
            </a:endParaRPr>
          </a:p>
          <a:p>
            <a:pPr algn="just"/>
            <a:r>
              <a:rPr lang="mn-MN" sz="3400" dirty="0" smtClean="0">
                <a:latin typeface="0 Arial " pitchFamily="34" charset="-52"/>
              </a:rPr>
              <a:t>8. 34- зүйлийн 1 Мөлжлөгийн аливаа хэлбэрт өртсөн эсхүл өртөх эрсдэлтэй хүүхэд аюулгүй орон байраар хангагдах эрхтэй</a:t>
            </a:r>
            <a:r>
              <a:rPr lang="en-US" sz="3400" dirty="0" smtClean="0">
                <a:latin typeface="0 Arial " pitchFamily="34" charset="-52"/>
              </a:rPr>
              <a:t>.</a:t>
            </a:r>
            <a:r>
              <a:rPr lang="mn-MN" sz="3400" dirty="0" smtClean="0">
                <a:latin typeface="0 Arial " pitchFamily="34" charset="-52"/>
              </a:rPr>
              <a:t> </a:t>
            </a:r>
          </a:p>
          <a:p>
            <a:pPr algn="just"/>
            <a:r>
              <a:rPr lang="mn-MN" sz="3400" dirty="0" smtClean="0">
                <a:latin typeface="0 Arial " pitchFamily="34" charset="-52"/>
              </a:rPr>
              <a:t>9. 39-р зүйлийн 1 хүүхдийн бие махбод, сэтгэцийн эрүүл мэндэд хохирол учирсан болтүүнд эрүүл мэндийн байгууллага үнэ төлбөргүй эрүүл мэндийн үйлчилгээ үзүүлнэ</a:t>
            </a:r>
            <a:r>
              <a:rPr lang="en-US" sz="3400" dirty="0" smtClean="0">
                <a:latin typeface="0 Arial " pitchFamily="34" charset="-52"/>
              </a:rPr>
              <a:t>.</a:t>
            </a:r>
            <a:r>
              <a:rPr lang="mn-MN" sz="3400" dirty="0" smtClean="0">
                <a:latin typeface="0 Arial " pitchFamily="34" charset="-52"/>
              </a:rPr>
              <a:t> </a:t>
            </a:r>
          </a:p>
          <a:p>
            <a:pPr algn="just"/>
            <a:endParaRPr lang="mn-MN" sz="3400" dirty="0">
              <a:latin typeface="0 Arial " pitchFamily="34" charset="-52"/>
            </a:endParaRPr>
          </a:p>
          <a:p>
            <a:pPr marL="0" indent="0" algn="just">
              <a:buNone/>
            </a:pPr>
            <a:endParaRPr lang="mn-MN" dirty="0" smtClean="0">
              <a:latin typeface="0 Arial 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04206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066800"/>
            <a:ext cx="80010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mn-MN" b="1" dirty="0" smtClean="0">
                <a:latin typeface="0 Arial " pitchFamily="34" charset="-52"/>
              </a:rPr>
              <a:t>Анхаарал хандуулсанд </a:t>
            </a:r>
            <a:br>
              <a:rPr lang="mn-MN" b="1" dirty="0" smtClean="0">
                <a:latin typeface="0 Arial " pitchFamily="34" charset="-52"/>
              </a:rPr>
            </a:br>
            <a:r>
              <a:rPr lang="mn-MN" b="1" dirty="0" smtClean="0">
                <a:latin typeface="0 Arial " pitchFamily="34" charset="-52"/>
              </a:rPr>
              <a:t>баярлалаа </a:t>
            </a:r>
            <a:endParaRPr lang="en-US" b="1" dirty="0"/>
          </a:p>
        </p:txBody>
      </p:sp>
      <p:pic>
        <p:nvPicPr>
          <p:cNvPr id="3" name="Picture 2" descr="C:\Users\User\Documents\f2ca773fb0fd527c4a8ae444e206a6c1.jpg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4912711" cy="308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759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531</Words>
  <Application>Microsoft Office PowerPoint</Application>
  <PresentationFormat>On-screen Show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ХҮҮХЭД ХАМГААЛЛЫН ХУУЛИЙН ТУХАЙ ОЙЛГОЛТ </vt:lpstr>
      <vt:lpstr>ХУУЛЬ БАТЛАГДСАН ӨДӨР </vt:lpstr>
      <vt:lpstr>ХУУЛИЙН ЗОРИЛТ</vt:lpstr>
      <vt:lpstr>Хүүхдийн эрх</vt:lpstr>
      <vt:lpstr>  Хүүхэд хамгаалал гэж юу вэ? </vt:lpstr>
      <vt:lpstr>Хүүхэд хамгаалах хуулийн онцлох  9-н заалт</vt:lpstr>
      <vt:lpstr>Хүүхэд хамгаалах хуулийн онцлох </vt:lpstr>
      <vt:lpstr>Хүүхэд хамгаалах хуулийн онцлох  </vt:lpstr>
      <vt:lpstr>Анхаарал хандуулсанд  баярлалаа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ХҮҮХЭД ХАМГААЛЛЫН ХУУЛЫН ОЙЛГОЛТ </dc:title>
  <dc:creator>Enkhtur</dc:creator>
  <cp:lastModifiedBy>Dotood-ajiltan</cp:lastModifiedBy>
  <cp:revision>34</cp:revision>
  <dcterms:created xsi:type="dcterms:W3CDTF">2019-04-13T07:21:04Z</dcterms:created>
  <dcterms:modified xsi:type="dcterms:W3CDTF">2019-04-15T00:56:28Z</dcterms:modified>
</cp:coreProperties>
</file>