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71" r:id="rId3"/>
    <p:sldId id="313" r:id="rId4"/>
    <p:sldId id="290" r:id="rId5"/>
    <p:sldId id="291" r:id="rId6"/>
    <p:sldId id="274" r:id="rId7"/>
    <p:sldId id="301" r:id="rId8"/>
    <p:sldId id="302" r:id="rId9"/>
    <p:sldId id="295" r:id="rId10"/>
    <p:sldId id="300" r:id="rId11"/>
    <p:sldId id="303" r:id="rId12"/>
    <p:sldId id="292" r:id="rId13"/>
    <p:sldId id="293" r:id="rId14"/>
    <p:sldId id="277" r:id="rId15"/>
    <p:sldId id="294" r:id="rId16"/>
    <p:sldId id="257" r:id="rId17"/>
    <p:sldId id="258" r:id="rId18"/>
    <p:sldId id="281" r:id="rId19"/>
    <p:sldId id="287" r:id="rId20"/>
    <p:sldId id="266" r:id="rId21"/>
    <p:sldId id="304" r:id="rId22"/>
    <p:sldId id="305" r:id="rId23"/>
    <p:sldId id="306" r:id="rId24"/>
    <p:sldId id="307" r:id="rId25"/>
    <p:sldId id="308" r:id="rId26"/>
    <p:sldId id="309" r:id="rId27"/>
    <p:sldId id="310" r:id="rId28"/>
    <p:sldId id="311" r:id="rId29"/>
    <p:sldId id="312" r:id="rId30"/>
    <p:sldId id="314" r:id="rId31"/>
    <p:sldId id="315" r:id="rId32"/>
    <p:sldId id="316" r:id="rId33"/>
    <p:sldId id="317" r:id="rId34"/>
    <p:sldId id="318" r:id="rId35"/>
    <p:sldId id="319"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15" autoAdjust="0"/>
  </p:normalViewPr>
  <p:slideViewPr>
    <p:cSldViewPr>
      <p:cViewPr>
        <p:scale>
          <a:sx n="77" d="100"/>
          <a:sy n="77" d="100"/>
        </p:scale>
        <p:origin x="-930" y="-180"/>
      </p:cViewPr>
      <p:guideLst>
        <p:guide orient="horz" pos="2160"/>
        <p:guide pos="2880"/>
      </p:guideLst>
    </p:cSldViewPr>
  </p:slideViewPr>
  <p:outlineViewPr>
    <p:cViewPr>
      <p:scale>
        <a:sx n="33" d="100"/>
        <a:sy n="33" d="100"/>
      </p:scale>
      <p:origin x="0" y="4170"/>
    </p:cViewPr>
  </p:outlineViewPr>
  <p:notesTextViewPr>
    <p:cViewPr>
      <p:scale>
        <a:sx n="100" d="100"/>
        <a:sy n="100" d="100"/>
      </p:scale>
      <p:origin x="0" y="0"/>
    </p:cViewPr>
  </p:notesTextViewPr>
  <p:sorterViewPr>
    <p:cViewPr>
      <p:scale>
        <a:sx n="100" d="100"/>
        <a:sy n="100" d="100"/>
      </p:scale>
      <p:origin x="0" y="16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Тэмбүү</c:v>
                </c:pt>
              </c:strCache>
            </c:strRef>
          </c:tx>
          <c:invertIfNegative val="0"/>
          <c:cat>
            <c:strRef>
              <c:f>Sheet1!$A$2:$A$11</c:f>
              <c:strCache>
                <c:ptCount val="10"/>
                <c:pt idx="0">
                  <c:v>БГД</c:v>
                </c:pt>
                <c:pt idx="1">
                  <c:v>БЗД</c:v>
                </c:pt>
                <c:pt idx="2">
                  <c:v>СХД</c:v>
                </c:pt>
                <c:pt idx="3">
                  <c:v>СБД</c:v>
                </c:pt>
                <c:pt idx="4">
                  <c:v>ХУД</c:v>
                </c:pt>
                <c:pt idx="5">
                  <c:v>ЧД</c:v>
                </c:pt>
                <c:pt idx="6">
                  <c:v>НД</c:v>
                </c:pt>
                <c:pt idx="7">
                  <c:v>БНД</c:v>
                </c:pt>
                <c:pt idx="8">
                  <c:v>БХД</c:v>
                </c:pt>
                <c:pt idx="9">
                  <c:v>УБ</c:v>
                </c:pt>
              </c:strCache>
            </c:strRef>
          </c:cat>
          <c:val>
            <c:numRef>
              <c:f>Sheet1!$B$2:$B$11</c:f>
              <c:numCache>
                <c:formatCode>General</c:formatCode>
                <c:ptCount val="10"/>
                <c:pt idx="0">
                  <c:v>12.3</c:v>
                </c:pt>
                <c:pt idx="1">
                  <c:v>11.5</c:v>
                </c:pt>
                <c:pt idx="2">
                  <c:v>15.5</c:v>
                </c:pt>
                <c:pt idx="3">
                  <c:v>11.2</c:v>
                </c:pt>
                <c:pt idx="4">
                  <c:v>7.2</c:v>
                </c:pt>
                <c:pt idx="5">
                  <c:v>24.8</c:v>
                </c:pt>
                <c:pt idx="6">
                  <c:v>22.7</c:v>
                </c:pt>
                <c:pt idx="7">
                  <c:v>22.6</c:v>
                </c:pt>
                <c:pt idx="8">
                  <c:v>0</c:v>
                </c:pt>
                <c:pt idx="9">
                  <c:v>14.1</c:v>
                </c:pt>
              </c:numCache>
            </c:numRef>
          </c:val>
        </c:ser>
        <c:ser>
          <c:idx val="1"/>
          <c:order val="1"/>
          <c:tx>
            <c:strRef>
              <c:f>Sheet1!$C$1</c:f>
              <c:strCache>
                <c:ptCount val="1"/>
                <c:pt idx="0">
                  <c:v>Заг хүйтэн</c:v>
                </c:pt>
              </c:strCache>
            </c:strRef>
          </c:tx>
          <c:invertIfNegative val="0"/>
          <c:cat>
            <c:strRef>
              <c:f>Sheet1!$A$2:$A$11</c:f>
              <c:strCache>
                <c:ptCount val="10"/>
                <c:pt idx="0">
                  <c:v>БГД</c:v>
                </c:pt>
                <c:pt idx="1">
                  <c:v>БЗД</c:v>
                </c:pt>
                <c:pt idx="2">
                  <c:v>СХД</c:v>
                </c:pt>
                <c:pt idx="3">
                  <c:v>СБД</c:v>
                </c:pt>
                <c:pt idx="4">
                  <c:v>ХУД</c:v>
                </c:pt>
                <c:pt idx="5">
                  <c:v>ЧД</c:v>
                </c:pt>
                <c:pt idx="6">
                  <c:v>НД</c:v>
                </c:pt>
                <c:pt idx="7">
                  <c:v>БНД</c:v>
                </c:pt>
                <c:pt idx="8">
                  <c:v>БХД</c:v>
                </c:pt>
                <c:pt idx="9">
                  <c:v>УБ</c:v>
                </c:pt>
              </c:strCache>
            </c:strRef>
          </c:cat>
          <c:val>
            <c:numRef>
              <c:f>Sheet1!$C$2:$C$11</c:f>
              <c:numCache>
                <c:formatCode>General</c:formatCode>
                <c:ptCount val="10"/>
                <c:pt idx="0">
                  <c:v>4.5</c:v>
                </c:pt>
                <c:pt idx="1">
                  <c:v>4.8</c:v>
                </c:pt>
                <c:pt idx="2">
                  <c:v>7.6</c:v>
                </c:pt>
                <c:pt idx="3">
                  <c:v>3.6</c:v>
                </c:pt>
                <c:pt idx="4">
                  <c:v>2.7</c:v>
                </c:pt>
                <c:pt idx="5">
                  <c:v>8.1</c:v>
                </c:pt>
                <c:pt idx="6">
                  <c:v>12.2</c:v>
                </c:pt>
                <c:pt idx="7">
                  <c:v>26.4</c:v>
                </c:pt>
                <c:pt idx="8">
                  <c:v>0</c:v>
                </c:pt>
                <c:pt idx="9">
                  <c:v>6.1</c:v>
                </c:pt>
              </c:numCache>
            </c:numRef>
          </c:val>
        </c:ser>
        <c:ser>
          <c:idx val="2"/>
          <c:order val="2"/>
          <c:tx>
            <c:strRef>
              <c:f>Sheet1!$D$1</c:f>
              <c:strCache>
                <c:ptCount val="1"/>
                <c:pt idx="0">
                  <c:v>Трихомониаз</c:v>
                </c:pt>
              </c:strCache>
            </c:strRef>
          </c:tx>
          <c:invertIfNegative val="0"/>
          <c:cat>
            <c:strRef>
              <c:f>Sheet1!$A$2:$A$11</c:f>
              <c:strCache>
                <c:ptCount val="10"/>
                <c:pt idx="0">
                  <c:v>БГД</c:v>
                </c:pt>
                <c:pt idx="1">
                  <c:v>БЗД</c:v>
                </c:pt>
                <c:pt idx="2">
                  <c:v>СХД</c:v>
                </c:pt>
                <c:pt idx="3">
                  <c:v>СБД</c:v>
                </c:pt>
                <c:pt idx="4">
                  <c:v>ХУД</c:v>
                </c:pt>
                <c:pt idx="5">
                  <c:v>ЧД</c:v>
                </c:pt>
                <c:pt idx="6">
                  <c:v>НД</c:v>
                </c:pt>
                <c:pt idx="7">
                  <c:v>БНД</c:v>
                </c:pt>
                <c:pt idx="8">
                  <c:v>БХД</c:v>
                </c:pt>
                <c:pt idx="9">
                  <c:v>УБ</c:v>
                </c:pt>
              </c:strCache>
            </c:strRef>
          </c:cat>
          <c:val>
            <c:numRef>
              <c:f>Sheet1!$D$2:$D$11</c:f>
              <c:numCache>
                <c:formatCode>General</c:formatCode>
                <c:ptCount val="10"/>
                <c:pt idx="0">
                  <c:v>7.8</c:v>
                </c:pt>
                <c:pt idx="1">
                  <c:v>9.2000000000000011</c:v>
                </c:pt>
                <c:pt idx="2">
                  <c:v>2.2999999999999998</c:v>
                </c:pt>
                <c:pt idx="3">
                  <c:v>4.5999999999999996</c:v>
                </c:pt>
                <c:pt idx="4">
                  <c:v>6.4</c:v>
                </c:pt>
                <c:pt idx="5">
                  <c:v>6.4</c:v>
                </c:pt>
                <c:pt idx="6">
                  <c:v>32.4</c:v>
                </c:pt>
                <c:pt idx="7">
                  <c:v>15.2</c:v>
                </c:pt>
                <c:pt idx="8">
                  <c:v>0</c:v>
                </c:pt>
                <c:pt idx="9">
                  <c:v>7</c:v>
                </c:pt>
              </c:numCache>
            </c:numRef>
          </c:val>
        </c:ser>
        <c:dLbls>
          <c:showLegendKey val="0"/>
          <c:showVal val="0"/>
          <c:showCatName val="0"/>
          <c:showSerName val="0"/>
          <c:showPercent val="0"/>
          <c:showBubbleSize val="0"/>
        </c:dLbls>
        <c:gapWidth val="150"/>
        <c:axId val="122312960"/>
        <c:axId val="122322944"/>
      </c:barChart>
      <c:catAx>
        <c:axId val="122312960"/>
        <c:scaling>
          <c:orientation val="minMax"/>
        </c:scaling>
        <c:delete val="0"/>
        <c:axPos val="b"/>
        <c:majorTickMark val="none"/>
        <c:minorTickMark val="none"/>
        <c:tickLblPos val="nextTo"/>
        <c:crossAx val="122322944"/>
        <c:crosses val="autoZero"/>
        <c:auto val="1"/>
        <c:lblAlgn val="ctr"/>
        <c:lblOffset val="100"/>
        <c:noMultiLvlLbl val="0"/>
      </c:catAx>
      <c:valAx>
        <c:axId val="122322944"/>
        <c:scaling>
          <c:orientation val="minMax"/>
        </c:scaling>
        <c:delete val="0"/>
        <c:axPos val="l"/>
        <c:title>
          <c:tx>
            <c:rich>
              <a:bodyPr/>
              <a:lstStyle/>
              <a:p>
                <a:pPr>
                  <a:defRPr b="0"/>
                </a:pPr>
                <a:r>
                  <a:rPr lang="mn-MN" b="0" dirty="0" smtClean="0"/>
                  <a:t>10000 хүн амд </a:t>
                </a:r>
                <a:endParaRPr lang="en-US" b="0" dirty="0"/>
              </a:p>
            </c:rich>
          </c:tx>
          <c:layout/>
          <c:overlay val="0"/>
        </c:title>
        <c:numFmt formatCode="General" sourceLinked="1"/>
        <c:majorTickMark val="none"/>
        <c:minorTickMark val="none"/>
        <c:tickLblPos val="nextTo"/>
        <c:crossAx val="122312960"/>
        <c:crosses val="autoZero"/>
        <c:crossBetween val="between"/>
      </c:valAx>
      <c:dTable>
        <c:showHorzBorder val="1"/>
        <c:showVertBorder val="1"/>
        <c:showOutline val="1"/>
        <c:showKeys val="1"/>
      </c:dTable>
      <c:spPr>
        <a:ln w="28575"/>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B09BE-D609-4CED-8A4C-B30F717B185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636D1C7-868E-4514-B279-743D079EF96E}">
      <dgm:prSet phldrT="[Text]" custT="1"/>
      <dgm:spPr/>
      <dgm:t>
        <a:bodyPr/>
        <a:lstStyle/>
        <a:p>
          <a:r>
            <a:rPr lang="mn-MN" sz="2800" b="1" dirty="0" smtClean="0">
              <a:latin typeface="Arial" pitchFamily="34" charset="0"/>
              <a:cs typeface="Arial" pitchFamily="34" charset="0"/>
            </a:rPr>
            <a:t>ҮҮСГЭГЧЭЭР НЬ:</a:t>
          </a:r>
          <a:endParaRPr lang="en-US" sz="2800" b="1" dirty="0">
            <a:latin typeface="Arial" pitchFamily="34" charset="0"/>
            <a:cs typeface="Arial" pitchFamily="34" charset="0"/>
          </a:endParaRPr>
        </a:p>
      </dgm:t>
    </dgm:pt>
    <dgm:pt modelId="{0A0DA48A-FD38-4595-BA14-24CEC9D19C9D}" type="parTrans" cxnId="{983BED26-C1B0-49C5-B813-64EB836DCD8F}">
      <dgm:prSet/>
      <dgm:spPr/>
      <dgm:t>
        <a:bodyPr/>
        <a:lstStyle/>
        <a:p>
          <a:endParaRPr lang="en-US"/>
        </a:p>
      </dgm:t>
    </dgm:pt>
    <dgm:pt modelId="{6F3D2D37-8FDC-4014-A015-4A7722C42CC8}" type="sibTrans" cxnId="{983BED26-C1B0-49C5-B813-64EB836DCD8F}">
      <dgm:prSet/>
      <dgm:spPr/>
      <dgm:t>
        <a:bodyPr/>
        <a:lstStyle/>
        <a:p>
          <a:endParaRPr lang="en-US"/>
        </a:p>
      </dgm:t>
    </dgm:pt>
    <dgm:pt modelId="{53D86C42-47BF-4C51-B1D7-C8F63DC70102}">
      <dgm:prSet phldrT="[Text]" custT="1"/>
      <dgm:spPr/>
      <dgm:t>
        <a:bodyPr/>
        <a:lstStyle/>
        <a:p>
          <a:r>
            <a:rPr lang="mn-MN" sz="2000" dirty="0" smtClean="0">
              <a:latin typeface="Arial" pitchFamily="34" charset="0"/>
              <a:cs typeface="Arial" pitchFamily="34" charset="0"/>
            </a:rPr>
            <a:t>Нян буюу бактер  /тэмбүү, заг хүйтэн/</a:t>
          </a:r>
          <a:endParaRPr lang="en-US" sz="2000" dirty="0">
            <a:latin typeface="Arial" pitchFamily="34" charset="0"/>
            <a:cs typeface="Arial" pitchFamily="34" charset="0"/>
          </a:endParaRPr>
        </a:p>
      </dgm:t>
    </dgm:pt>
    <dgm:pt modelId="{5E647433-27B0-4A0D-A31E-DE65AA20E487}" type="parTrans" cxnId="{FFEE825E-5FD8-4582-864F-EBB074301AF6}">
      <dgm:prSet/>
      <dgm:spPr/>
      <dgm:t>
        <a:bodyPr/>
        <a:lstStyle/>
        <a:p>
          <a:endParaRPr lang="en-US"/>
        </a:p>
      </dgm:t>
    </dgm:pt>
    <dgm:pt modelId="{7CFA2170-0EB1-4A7B-B5B7-E7785EA2CC53}" type="sibTrans" cxnId="{FFEE825E-5FD8-4582-864F-EBB074301AF6}">
      <dgm:prSet/>
      <dgm:spPr/>
      <dgm:t>
        <a:bodyPr/>
        <a:lstStyle/>
        <a:p>
          <a:endParaRPr lang="en-US"/>
        </a:p>
      </dgm:t>
    </dgm:pt>
    <dgm:pt modelId="{8FE687D8-FA97-4E64-83FE-9D50621E5FB5}">
      <dgm:prSet phldrT="[Text]" custT="1"/>
      <dgm:spPr/>
      <dgm:t>
        <a:bodyPr/>
        <a:lstStyle/>
        <a:p>
          <a:r>
            <a:rPr lang="mn-MN" sz="2400" b="1" dirty="0" smtClean="0">
              <a:latin typeface="Arial" pitchFamily="34" charset="0"/>
              <a:cs typeface="Arial" pitchFamily="34" charset="0"/>
            </a:rPr>
            <a:t>ШИНЖ ТЭМДГЭЭР НЬ:</a:t>
          </a:r>
          <a:endParaRPr lang="en-US" sz="2400" b="1" dirty="0">
            <a:latin typeface="Arial" pitchFamily="34" charset="0"/>
            <a:cs typeface="Arial" pitchFamily="34" charset="0"/>
          </a:endParaRPr>
        </a:p>
      </dgm:t>
    </dgm:pt>
    <dgm:pt modelId="{B755F290-66EF-459A-BE44-6CB2B2D4F37F}" type="parTrans" cxnId="{B3A4BD6B-59D7-4F67-975D-47C1B9F85E3C}">
      <dgm:prSet/>
      <dgm:spPr/>
      <dgm:t>
        <a:bodyPr/>
        <a:lstStyle/>
        <a:p>
          <a:endParaRPr lang="en-US"/>
        </a:p>
      </dgm:t>
    </dgm:pt>
    <dgm:pt modelId="{3FBA0D78-20A0-46B0-90B3-DF8CA34D04F5}" type="sibTrans" cxnId="{B3A4BD6B-59D7-4F67-975D-47C1B9F85E3C}">
      <dgm:prSet/>
      <dgm:spPr/>
      <dgm:t>
        <a:bodyPr/>
        <a:lstStyle/>
        <a:p>
          <a:endParaRPr lang="en-US"/>
        </a:p>
      </dgm:t>
    </dgm:pt>
    <dgm:pt modelId="{A7410981-64AC-4C1D-B553-3FE473B980A6}">
      <dgm:prSet phldrT="[Text]" custT="1"/>
      <dgm:spPr/>
      <dgm:t>
        <a:bodyPr/>
        <a:lstStyle/>
        <a:p>
          <a:r>
            <a:rPr lang="mn-MN" sz="2000" dirty="0" smtClean="0">
              <a:latin typeface="Arial" pitchFamily="34" charset="0"/>
              <a:cs typeface="Arial" pitchFamily="34" charset="0"/>
            </a:rPr>
            <a:t>Ялгадаст халдвар / заг</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хүйтэн, трихомониаз,  мөөгөнцөр, хламид</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dgm:t>
    </dgm:pt>
    <dgm:pt modelId="{4ADD8B48-D3D9-4467-89D0-6A9CF3C9C31B}" type="parTrans" cxnId="{906A3AD9-4C27-4665-8946-B541D9F30AFF}">
      <dgm:prSet/>
      <dgm:spPr/>
      <dgm:t>
        <a:bodyPr/>
        <a:lstStyle/>
        <a:p>
          <a:endParaRPr lang="en-US"/>
        </a:p>
      </dgm:t>
    </dgm:pt>
    <dgm:pt modelId="{A2A34B3F-38F5-433A-BED0-FF184266BD4C}" type="sibTrans" cxnId="{906A3AD9-4C27-4665-8946-B541D9F30AFF}">
      <dgm:prSet/>
      <dgm:spPr/>
      <dgm:t>
        <a:bodyPr/>
        <a:lstStyle/>
        <a:p>
          <a:endParaRPr lang="en-US"/>
        </a:p>
      </dgm:t>
    </dgm:pt>
    <dgm:pt modelId="{BABF5C98-5392-4C78-9EEE-FDD0442E16FA}">
      <dgm:prSet custT="1"/>
      <dgm:spPr/>
      <dgm:t>
        <a:bodyPr/>
        <a:lstStyle/>
        <a:p>
          <a:r>
            <a:rPr lang="mn-MN" sz="2000" dirty="0" smtClean="0">
              <a:latin typeface="Arial" pitchFamily="34" charset="0"/>
              <a:cs typeface="Arial" pitchFamily="34" charset="0"/>
            </a:rPr>
            <a:t>Вирус  /Гепатит В С , ХДХВ-ДОХ</a:t>
          </a:r>
          <a:r>
            <a:rPr lang="en-US" sz="2000" dirty="0" smtClean="0">
              <a:latin typeface="Arial" pitchFamily="34" charset="0"/>
              <a:cs typeface="Arial" pitchFamily="34" charset="0"/>
            </a:rPr>
            <a:t>,</a:t>
          </a:r>
          <a:r>
            <a:rPr lang="mn-MN" sz="2000" dirty="0" smtClean="0">
              <a:latin typeface="Arial" pitchFamily="34" charset="0"/>
              <a:cs typeface="Arial" pitchFamily="34" charset="0"/>
            </a:rPr>
            <a:t> бэлгийн цэврүү/</a:t>
          </a:r>
        </a:p>
      </dgm:t>
    </dgm:pt>
    <dgm:pt modelId="{5AD4E382-21F8-483D-90E6-441F5038FD93}" type="parTrans" cxnId="{041C7C3A-5504-4944-946F-57F2C798DC85}">
      <dgm:prSet/>
      <dgm:spPr/>
      <dgm:t>
        <a:bodyPr/>
        <a:lstStyle/>
        <a:p>
          <a:endParaRPr lang="en-US"/>
        </a:p>
      </dgm:t>
    </dgm:pt>
    <dgm:pt modelId="{16C862F7-9538-4979-AAF6-4287A4BDC34D}" type="sibTrans" cxnId="{041C7C3A-5504-4944-946F-57F2C798DC85}">
      <dgm:prSet/>
      <dgm:spPr/>
      <dgm:t>
        <a:bodyPr/>
        <a:lstStyle/>
        <a:p>
          <a:endParaRPr lang="en-US"/>
        </a:p>
      </dgm:t>
    </dgm:pt>
    <dgm:pt modelId="{CDF7B213-B9E8-4F32-B2FB-297391BDDE18}">
      <dgm:prSet custT="1"/>
      <dgm:spPr/>
      <dgm:t>
        <a:bodyPr/>
        <a:lstStyle/>
        <a:p>
          <a:r>
            <a:rPr lang="mn-MN" sz="2000" dirty="0" smtClean="0">
              <a:latin typeface="Arial" pitchFamily="34" charset="0"/>
              <a:cs typeface="Arial" pitchFamily="34" charset="0"/>
            </a:rPr>
            <a:t>Нэг эст амьд биес /Трихомониаз, мөөгөнцөр/</a:t>
          </a:r>
        </a:p>
      </dgm:t>
    </dgm:pt>
    <dgm:pt modelId="{BEC9BACB-EFF8-4E54-95FE-4DADD5D7CC6F}" type="parTrans" cxnId="{4940C67A-EF4A-4A8B-A2BC-F62A9633AAA7}">
      <dgm:prSet/>
      <dgm:spPr/>
      <dgm:t>
        <a:bodyPr/>
        <a:lstStyle/>
        <a:p>
          <a:endParaRPr lang="en-US"/>
        </a:p>
      </dgm:t>
    </dgm:pt>
    <dgm:pt modelId="{7DDD79AB-8784-42C7-B2FC-9E76820D16DC}" type="sibTrans" cxnId="{4940C67A-EF4A-4A8B-A2BC-F62A9633AAA7}">
      <dgm:prSet/>
      <dgm:spPr/>
      <dgm:t>
        <a:bodyPr/>
        <a:lstStyle/>
        <a:p>
          <a:endParaRPr lang="en-US"/>
        </a:p>
      </dgm:t>
    </dgm:pt>
    <dgm:pt modelId="{2C6B08FD-C972-49C3-9904-263E3B5C5C44}">
      <dgm:prSet custT="1"/>
      <dgm:spPr/>
      <dgm:t>
        <a:bodyPr/>
        <a:lstStyle/>
        <a:p>
          <a:r>
            <a:rPr lang="mn-MN" sz="2000" dirty="0" smtClean="0">
              <a:latin typeface="Arial" pitchFamily="34" charset="0"/>
              <a:cs typeface="Arial" pitchFamily="34" charset="0"/>
            </a:rPr>
            <a:t>Шархлаат халдвар</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/тэмбүү, бэлгийн үү, бэлгийн  цэврүү</a:t>
          </a:r>
        </a:p>
      </dgm:t>
    </dgm:pt>
    <dgm:pt modelId="{3513705D-4004-4DF7-A648-A22B80202C85}" type="parTrans" cxnId="{1E54177D-32FF-4ED9-9A6E-455B2A9E8358}">
      <dgm:prSet/>
      <dgm:spPr/>
      <dgm:t>
        <a:bodyPr/>
        <a:lstStyle/>
        <a:p>
          <a:endParaRPr lang="en-US"/>
        </a:p>
      </dgm:t>
    </dgm:pt>
    <dgm:pt modelId="{795EDEB0-BAC9-479B-9F75-9A0D5A2CE67D}" type="sibTrans" cxnId="{1E54177D-32FF-4ED9-9A6E-455B2A9E8358}">
      <dgm:prSet/>
      <dgm:spPr/>
      <dgm:t>
        <a:bodyPr/>
        <a:lstStyle/>
        <a:p>
          <a:endParaRPr lang="en-US"/>
        </a:p>
      </dgm:t>
    </dgm:pt>
    <dgm:pt modelId="{25F350B0-6AE3-43FC-92F1-79E4ADC2D23F}" type="pres">
      <dgm:prSet presAssocID="{E83B09BE-D609-4CED-8A4C-B30F717B1857}" presName="Name0" presStyleCnt="0">
        <dgm:presLayoutVars>
          <dgm:dir/>
          <dgm:animLvl val="lvl"/>
          <dgm:resizeHandles/>
        </dgm:presLayoutVars>
      </dgm:prSet>
      <dgm:spPr/>
      <dgm:t>
        <a:bodyPr/>
        <a:lstStyle/>
        <a:p>
          <a:endParaRPr lang="en-US"/>
        </a:p>
      </dgm:t>
    </dgm:pt>
    <dgm:pt modelId="{91282442-E275-47AE-8DDA-3376B673F13D}" type="pres">
      <dgm:prSet presAssocID="{2636D1C7-868E-4514-B279-743D079EF96E}" presName="linNode" presStyleCnt="0"/>
      <dgm:spPr/>
    </dgm:pt>
    <dgm:pt modelId="{51803BDF-AAD2-4941-8932-DD859B115066}" type="pres">
      <dgm:prSet presAssocID="{2636D1C7-868E-4514-B279-743D079EF96E}" presName="parentShp" presStyleLbl="node1" presStyleIdx="0" presStyleCnt="2">
        <dgm:presLayoutVars>
          <dgm:bulletEnabled val="1"/>
        </dgm:presLayoutVars>
      </dgm:prSet>
      <dgm:spPr/>
      <dgm:t>
        <a:bodyPr/>
        <a:lstStyle/>
        <a:p>
          <a:endParaRPr lang="en-US"/>
        </a:p>
      </dgm:t>
    </dgm:pt>
    <dgm:pt modelId="{B15EB6ED-5642-4302-B6FA-3F49A3FA8795}" type="pres">
      <dgm:prSet presAssocID="{2636D1C7-868E-4514-B279-743D079EF96E}" presName="childShp" presStyleLbl="bgAccFollowNode1" presStyleIdx="0" presStyleCnt="2">
        <dgm:presLayoutVars>
          <dgm:bulletEnabled val="1"/>
        </dgm:presLayoutVars>
      </dgm:prSet>
      <dgm:spPr/>
      <dgm:t>
        <a:bodyPr/>
        <a:lstStyle/>
        <a:p>
          <a:endParaRPr lang="en-US"/>
        </a:p>
      </dgm:t>
    </dgm:pt>
    <dgm:pt modelId="{EF9550DD-B056-4948-A482-3C8D25BB4789}" type="pres">
      <dgm:prSet presAssocID="{6F3D2D37-8FDC-4014-A015-4A7722C42CC8}" presName="spacing" presStyleCnt="0"/>
      <dgm:spPr/>
    </dgm:pt>
    <dgm:pt modelId="{23375DF3-65A3-469C-82C5-B9A4ADE2D3A8}" type="pres">
      <dgm:prSet presAssocID="{8FE687D8-FA97-4E64-83FE-9D50621E5FB5}" presName="linNode" presStyleCnt="0"/>
      <dgm:spPr/>
    </dgm:pt>
    <dgm:pt modelId="{3EC49C04-95E0-47E1-8890-4AC8DDE9320D}" type="pres">
      <dgm:prSet presAssocID="{8FE687D8-FA97-4E64-83FE-9D50621E5FB5}" presName="parentShp" presStyleLbl="node1" presStyleIdx="1" presStyleCnt="2">
        <dgm:presLayoutVars>
          <dgm:bulletEnabled val="1"/>
        </dgm:presLayoutVars>
      </dgm:prSet>
      <dgm:spPr/>
      <dgm:t>
        <a:bodyPr/>
        <a:lstStyle/>
        <a:p>
          <a:endParaRPr lang="en-US"/>
        </a:p>
      </dgm:t>
    </dgm:pt>
    <dgm:pt modelId="{5979204E-3668-42CC-8A7A-B46F8AB26380}" type="pres">
      <dgm:prSet presAssocID="{8FE687D8-FA97-4E64-83FE-9D50621E5FB5}" presName="childShp" presStyleLbl="bgAccFollowNode1" presStyleIdx="1" presStyleCnt="2">
        <dgm:presLayoutVars>
          <dgm:bulletEnabled val="1"/>
        </dgm:presLayoutVars>
      </dgm:prSet>
      <dgm:spPr/>
      <dgm:t>
        <a:bodyPr/>
        <a:lstStyle/>
        <a:p>
          <a:endParaRPr lang="en-US"/>
        </a:p>
      </dgm:t>
    </dgm:pt>
  </dgm:ptLst>
  <dgm:cxnLst>
    <dgm:cxn modelId="{4940C67A-EF4A-4A8B-A2BC-F62A9633AAA7}" srcId="{2636D1C7-868E-4514-B279-743D079EF96E}" destId="{CDF7B213-B9E8-4F32-B2FB-297391BDDE18}" srcOrd="2" destOrd="0" parTransId="{BEC9BACB-EFF8-4E54-95FE-4DADD5D7CC6F}" sibTransId="{7DDD79AB-8784-42C7-B2FC-9E76820D16DC}"/>
    <dgm:cxn modelId="{EB2CAA9B-7FF9-4554-8420-AAA6E92053F2}" type="presOf" srcId="{2C6B08FD-C972-49C3-9904-263E3B5C5C44}" destId="{5979204E-3668-42CC-8A7A-B46F8AB26380}" srcOrd="0" destOrd="1" presId="urn:microsoft.com/office/officeart/2005/8/layout/vList6"/>
    <dgm:cxn modelId="{1E54177D-32FF-4ED9-9A6E-455B2A9E8358}" srcId="{8FE687D8-FA97-4E64-83FE-9D50621E5FB5}" destId="{2C6B08FD-C972-49C3-9904-263E3B5C5C44}" srcOrd="1" destOrd="0" parTransId="{3513705D-4004-4DF7-A648-A22B80202C85}" sibTransId="{795EDEB0-BAC9-479B-9F75-9A0D5A2CE67D}"/>
    <dgm:cxn modelId="{983BED26-C1B0-49C5-B813-64EB836DCD8F}" srcId="{E83B09BE-D609-4CED-8A4C-B30F717B1857}" destId="{2636D1C7-868E-4514-B279-743D079EF96E}" srcOrd="0" destOrd="0" parTransId="{0A0DA48A-FD38-4595-BA14-24CEC9D19C9D}" sibTransId="{6F3D2D37-8FDC-4014-A015-4A7722C42CC8}"/>
    <dgm:cxn modelId="{243C209F-8A34-4744-8BE6-8B6ECEA01928}" type="presOf" srcId="{53D86C42-47BF-4C51-B1D7-C8F63DC70102}" destId="{B15EB6ED-5642-4302-B6FA-3F49A3FA8795}" srcOrd="0" destOrd="0" presId="urn:microsoft.com/office/officeart/2005/8/layout/vList6"/>
    <dgm:cxn modelId="{904D7EC7-C6FE-4ED1-A9F3-A89C93CC01AD}" type="presOf" srcId="{2636D1C7-868E-4514-B279-743D079EF96E}" destId="{51803BDF-AAD2-4941-8932-DD859B115066}" srcOrd="0" destOrd="0" presId="urn:microsoft.com/office/officeart/2005/8/layout/vList6"/>
    <dgm:cxn modelId="{24F6445C-0D4F-416E-B4A5-B26A4730C889}" type="presOf" srcId="{8FE687D8-FA97-4E64-83FE-9D50621E5FB5}" destId="{3EC49C04-95E0-47E1-8890-4AC8DDE9320D}" srcOrd="0" destOrd="0" presId="urn:microsoft.com/office/officeart/2005/8/layout/vList6"/>
    <dgm:cxn modelId="{64C4FA89-C7F3-4482-8208-C051D5089D8F}" type="presOf" srcId="{CDF7B213-B9E8-4F32-B2FB-297391BDDE18}" destId="{B15EB6ED-5642-4302-B6FA-3F49A3FA8795}" srcOrd="0" destOrd="2" presId="urn:microsoft.com/office/officeart/2005/8/layout/vList6"/>
    <dgm:cxn modelId="{94972DD5-8FF6-4C3F-93B5-CC6129AFA370}" type="presOf" srcId="{E83B09BE-D609-4CED-8A4C-B30F717B1857}" destId="{25F350B0-6AE3-43FC-92F1-79E4ADC2D23F}" srcOrd="0" destOrd="0" presId="urn:microsoft.com/office/officeart/2005/8/layout/vList6"/>
    <dgm:cxn modelId="{906A3AD9-4C27-4665-8946-B541D9F30AFF}" srcId="{8FE687D8-FA97-4E64-83FE-9D50621E5FB5}" destId="{A7410981-64AC-4C1D-B553-3FE473B980A6}" srcOrd="0" destOrd="0" parTransId="{4ADD8B48-D3D9-4467-89D0-6A9CF3C9C31B}" sibTransId="{A2A34B3F-38F5-433A-BED0-FF184266BD4C}"/>
    <dgm:cxn modelId="{CD353D15-7222-4034-8156-1A6B4EB1AE9C}" type="presOf" srcId="{BABF5C98-5392-4C78-9EEE-FDD0442E16FA}" destId="{B15EB6ED-5642-4302-B6FA-3F49A3FA8795}" srcOrd="0" destOrd="1" presId="urn:microsoft.com/office/officeart/2005/8/layout/vList6"/>
    <dgm:cxn modelId="{041C7C3A-5504-4944-946F-57F2C798DC85}" srcId="{2636D1C7-868E-4514-B279-743D079EF96E}" destId="{BABF5C98-5392-4C78-9EEE-FDD0442E16FA}" srcOrd="1" destOrd="0" parTransId="{5AD4E382-21F8-483D-90E6-441F5038FD93}" sibTransId="{16C862F7-9538-4979-AAF6-4287A4BDC34D}"/>
    <dgm:cxn modelId="{B3A4BD6B-59D7-4F67-975D-47C1B9F85E3C}" srcId="{E83B09BE-D609-4CED-8A4C-B30F717B1857}" destId="{8FE687D8-FA97-4E64-83FE-9D50621E5FB5}" srcOrd="1" destOrd="0" parTransId="{B755F290-66EF-459A-BE44-6CB2B2D4F37F}" sibTransId="{3FBA0D78-20A0-46B0-90B3-DF8CA34D04F5}"/>
    <dgm:cxn modelId="{FFEE825E-5FD8-4582-864F-EBB074301AF6}" srcId="{2636D1C7-868E-4514-B279-743D079EF96E}" destId="{53D86C42-47BF-4C51-B1D7-C8F63DC70102}" srcOrd="0" destOrd="0" parTransId="{5E647433-27B0-4A0D-A31E-DE65AA20E487}" sibTransId="{7CFA2170-0EB1-4A7B-B5B7-E7785EA2CC53}"/>
    <dgm:cxn modelId="{1CE94B7E-ED9A-49E4-A11A-E202B763CBED}" type="presOf" srcId="{A7410981-64AC-4C1D-B553-3FE473B980A6}" destId="{5979204E-3668-42CC-8A7A-B46F8AB26380}" srcOrd="0" destOrd="0" presId="urn:microsoft.com/office/officeart/2005/8/layout/vList6"/>
    <dgm:cxn modelId="{AC3D8581-A189-454F-A19D-F21FA9AD6F0E}" type="presParOf" srcId="{25F350B0-6AE3-43FC-92F1-79E4ADC2D23F}" destId="{91282442-E275-47AE-8DDA-3376B673F13D}" srcOrd="0" destOrd="0" presId="urn:microsoft.com/office/officeart/2005/8/layout/vList6"/>
    <dgm:cxn modelId="{D5F3EE2E-985D-464A-901B-4B01EA6AC98E}" type="presParOf" srcId="{91282442-E275-47AE-8DDA-3376B673F13D}" destId="{51803BDF-AAD2-4941-8932-DD859B115066}" srcOrd="0" destOrd="0" presId="urn:microsoft.com/office/officeart/2005/8/layout/vList6"/>
    <dgm:cxn modelId="{A211BE80-5652-4A43-8492-E0ACF0243266}" type="presParOf" srcId="{91282442-E275-47AE-8DDA-3376B673F13D}" destId="{B15EB6ED-5642-4302-B6FA-3F49A3FA8795}" srcOrd="1" destOrd="0" presId="urn:microsoft.com/office/officeart/2005/8/layout/vList6"/>
    <dgm:cxn modelId="{EE6746F0-A7B3-41A1-B37A-5D3F949345E7}" type="presParOf" srcId="{25F350B0-6AE3-43FC-92F1-79E4ADC2D23F}" destId="{EF9550DD-B056-4948-A482-3C8D25BB4789}" srcOrd="1" destOrd="0" presId="urn:microsoft.com/office/officeart/2005/8/layout/vList6"/>
    <dgm:cxn modelId="{ACC21555-3D58-4D42-B42D-5C12C2969BE4}" type="presParOf" srcId="{25F350B0-6AE3-43FC-92F1-79E4ADC2D23F}" destId="{23375DF3-65A3-469C-82C5-B9A4ADE2D3A8}" srcOrd="2" destOrd="0" presId="urn:microsoft.com/office/officeart/2005/8/layout/vList6"/>
    <dgm:cxn modelId="{7670182B-131F-4E58-915F-148816379374}" type="presParOf" srcId="{23375DF3-65A3-469C-82C5-B9A4ADE2D3A8}" destId="{3EC49C04-95E0-47E1-8890-4AC8DDE9320D}" srcOrd="0" destOrd="0" presId="urn:microsoft.com/office/officeart/2005/8/layout/vList6"/>
    <dgm:cxn modelId="{5D3B0552-4169-4DE0-B4C1-D7BB9CC1CA91}" type="presParOf" srcId="{23375DF3-65A3-469C-82C5-B9A4ADE2D3A8}" destId="{5979204E-3668-42CC-8A7A-B46F8AB263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8EB82-6FEB-4BC8-81AB-82FA74504A3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214B9486-AFC5-4D01-A980-83A99049513D}">
      <dgm:prSet phldrT="[Text]" phldr="1" custT="1"/>
      <dgm:spPr>
        <a:blipFill rotWithShape="0">
          <a:blip xmlns:r="http://schemas.openxmlformats.org/officeDocument/2006/relationships" r:embed="rId1"/>
          <a:stretch>
            <a:fillRect/>
          </a:stretch>
        </a:blipFill>
      </dgm:spPr>
      <dgm:t>
        <a:bodyPr/>
        <a:lstStyle/>
        <a:p>
          <a:endParaRPr lang="en-US" sz="1400" dirty="0">
            <a:latin typeface="Arial" pitchFamily="34" charset="0"/>
            <a:cs typeface="Arial" pitchFamily="34" charset="0"/>
          </a:endParaRPr>
        </a:p>
      </dgm:t>
    </dgm:pt>
    <dgm:pt modelId="{BE788E5C-DC9A-4207-8628-0079984C020E}" type="parTrans" cxnId="{B32BE6C2-9B6B-46F0-98FA-582F9C6C2C45}">
      <dgm:prSet/>
      <dgm:spPr/>
      <dgm:t>
        <a:bodyPr/>
        <a:lstStyle/>
        <a:p>
          <a:endParaRPr lang="en-US"/>
        </a:p>
      </dgm:t>
    </dgm:pt>
    <dgm:pt modelId="{24A7D5BB-05C3-455A-BF2B-9CDD1DE9F1CE}" type="sibTrans" cxnId="{B32BE6C2-9B6B-46F0-98FA-582F9C6C2C45}">
      <dgm:prSet/>
      <dgm:spPr/>
      <dgm:t>
        <a:bodyPr/>
        <a:lstStyle/>
        <a:p>
          <a:endParaRPr lang="en-US"/>
        </a:p>
      </dgm:t>
    </dgm:pt>
    <dgm:pt modelId="{AB4855E0-1754-4BC7-B378-C8564387ECF3}">
      <dgm:prSet phldrT="[Text]" custT="1"/>
      <dgm:spPr/>
      <dgm:t>
        <a:bodyPr/>
        <a:lstStyle/>
        <a:p>
          <a:r>
            <a:rPr lang="mn-MN" sz="1400" dirty="0" smtClean="0">
              <a:solidFill>
                <a:srgbClr val="FF0000"/>
              </a:solidFill>
              <a:latin typeface="Arial" pitchFamily="34" charset="0"/>
              <a:cs typeface="Arial" pitchFamily="34" charset="0"/>
            </a:rPr>
            <a:t>Бэлгийн зам</a:t>
          </a:r>
          <a:endParaRPr lang="en-US" sz="1400" dirty="0">
            <a:solidFill>
              <a:srgbClr val="FF0000"/>
            </a:solidFill>
            <a:latin typeface="Arial" pitchFamily="34" charset="0"/>
            <a:cs typeface="Arial" pitchFamily="34" charset="0"/>
          </a:endParaRPr>
        </a:p>
      </dgm:t>
    </dgm:pt>
    <dgm:pt modelId="{38FAC2B0-46E5-4D4D-8A6E-921414A09F9E}" type="parTrans" cxnId="{1FD25B51-34E1-4D9D-BC09-6155C499D5CD}">
      <dgm:prSet/>
      <dgm:spPr/>
      <dgm:t>
        <a:bodyPr/>
        <a:lstStyle/>
        <a:p>
          <a:endParaRPr lang="en-US"/>
        </a:p>
      </dgm:t>
    </dgm:pt>
    <dgm:pt modelId="{07AD111A-2DB2-4CEC-83D0-8CD5A0EF4463}" type="sibTrans" cxnId="{1FD25B51-34E1-4D9D-BC09-6155C499D5CD}">
      <dgm:prSet/>
      <dgm:spPr/>
      <dgm:t>
        <a:bodyPr/>
        <a:lstStyle/>
        <a:p>
          <a:endParaRPr lang="en-US"/>
        </a:p>
      </dgm:t>
    </dgm:pt>
    <dgm:pt modelId="{BFEE7EA4-8E12-47C6-BCB3-32AE549E21A2}">
      <dgm:prSet phldrT="[Text]" phldr="1" custT="1"/>
      <dgm:spPr>
        <a:blipFill rotWithShape="0">
          <a:blip xmlns:r="http://schemas.openxmlformats.org/officeDocument/2006/relationships" r:embed="rId2"/>
          <a:stretch>
            <a:fillRect/>
          </a:stretch>
        </a:blipFill>
      </dgm:spPr>
      <dgm:t>
        <a:bodyPr/>
        <a:lstStyle/>
        <a:p>
          <a:endParaRPr lang="en-US" sz="1400" dirty="0">
            <a:latin typeface="Arial" pitchFamily="34" charset="0"/>
            <a:cs typeface="Arial" pitchFamily="34" charset="0"/>
          </a:endParaRPr>
        </a:p>
      </dgm:t>
    </dgm:pt>
    <dgm:pt modelId="{15620199-1113-4D97-A9C2-E220F581D583}" type="parTrans" cxnId="{E8E7044D-32CD-483F-A44C-F0C6AA8C32E4}">
      <dgm:prSet/>
      <dgm:spPr/>
      <dgm:t>
        <a:bodyPr/>
        <a:lstStyle/>
        <a:p>
          <a:endParaRPr lang="en-US"/>
        </a:p>
      </dgm:t>
    </dgm:pt>
    <dgm:pt modelId="{FDA73576-9875-4FF6-8CC1-84DD35B095F6}" type="sibTrans" cxnId="{E8E7044D-32CD-483F-A44C-F0C6AA8C32E4}">
      <dgm:prSet/>
      <dgm:spPr/>
      <dgm:t>
        <a:bodyPr/>
        <a:lstStyle/>
        <a:p>
          <a:endParaRPr lang="en-US"/>
        </a:p>
      </dgm:t>
    </dgm:pt>
    <dgm:pt modelId="{846408D9-7ECC-47B6-A6CE-94BD465F54B7}">
      <dgm:prSet phldrT="[Text]" custT="1"/>
      <dgm:spPr/>
      <dgm:t>
        <a:bodyPr/>
        <a:lstStyle/>
        <a:p>
          <a:r>
            <a:rPr lang="mn-MN" sz="1400" dirty="0" smtClean="0">
              <a:latin typeface="Arial" pitchFamily="34" charset="0"/>
              <a:cs typeface="Arial" pitchFamily="34" charset="0"/>
            </a:rPr>
            <a:t>Төрөх зам</a:t>
          </a:r>
          <a:endParaRPr lang="en-US" sz="1400" dirty="0">
            <a:latin typeface="Arial" pitchFamily="34" charset="0"/>
            <a:cs typeface="Arial" pitchFamily="34" charset="0"/>
          </a:endParaRPr>
        </a:p>
      </dgm:t>
    </dgm:pt>
    <dgm:pt modelId="{2285AD54-D9F8-4242-919F-C04DDF77523C}" type="parTrans" cxnId="{FF6B024F-C548-4678-89AE-B499ED09D4EA}">
      <dgm:prSet/>
      <dgm:spPr/>
      <dgm:t>
        <a:bodyPr/>
        <a:lstStyle/>
        <a:p>
          <a:endParaRPr lang="en-US"/>
        </a:p>
      </dgm:t>
    </dgm:pt>
    <dgm:pt modelId="{2700FFD1-2C42-43A2-BE07-BDE6AE50E5DC}" type="sibTrans" cxnId="{FF6B024F-C548-4678-89AE-B499ED09D4EA}">
      <dgm:prSet/>
      <dgm:spPr/>
      <dgm:t>
        <a:bodyPr/>
        <a:lstStyle/>
        <a:p>
          <a:endParaRPr lang="en-US"/>
        </a:p>
      </dgm:t>
    </dgm:pt>
    <dgm:pt modelId="{77D48211-40AC-432B-9217-D3560B606662}">
      <dgm:prSet phldrT="[Text]" phldr="1" custT="1"/>
      <dgm:spPr>
        <a:blipFill rotWithShape="0">
          <a:blip xmlns:r="http://schemas.openxmlformats.org/officeDocument/2006/relationships" r:embed="rId3"/>
          <a:stretch>
            <a:fillRect/>
          </a:stretch>
        </a:blipFill>
      </dgm:spPr>
      <dgm:t>
        <a:bodyPr/>
        <a:lstStyle/>
        <a:p>
          <a:endParaRPr lang="en-US" sz="1400" dirty="0">
            <a:latin typeface="Arial" pitchFamily="34" charset="0"/>
            <a:cs typeface="Arial" pitchFamily="34" charset="0"/>
          </a:endParaRPr>
        </a:p>
      </dgm:t>
    </dgm:pt>
    <dgm:pt modelId="{1198832C-3A8B-4F3E-B86F-185846D9B995}" type="parTrans" cxnId="{E8BAA5A1-82FD-4DB7-A131-A0E6F4977C66}">
      <dgm:prSet/>
      <dgm:spPr/>
      <dgm:t>
        <a:bodyPr/>
        <a:lstStyle/>
        <a:p>
          <a:endParaRPr lang="en-US"/>
        </a:p>
      </dgm:t>
    </dgm:pt>
    <dgm:pt modelId="{63933FCC-2880-44E1-AFE7-CFA3EB6CF68A}" type="sibTrans" cxnId="{E8BAA5A1-82FD-4DB7-A131-A0E6F4977C66}">
      <dgm:prSet/>
      <dgm:spPr/>
      <dgm:t>
        <a:bodyPr/>
        <a:lstStyle/>
        <a:p>
          <a:endParaRPr lang="en-US"/>
        </a:p>
      </dgm:t>
    </dgm:pt>
    <dgm:pt modelId="{E8FF3478-7AC0-4141-A049-F94B6FC1ABAF}">
      <dgm:prSet phldrT="[Text]" custT="1"/>
      <dgm:spPr/>
      <dgm:t>
        <a:bodyPr/>
        <a:lstStyle/>
        <a:p>
          <a:r>
            <a:rPr lang="mn-MN" sz="1200" dirty="0" smtClean="0">
              <a:latin typeface="Arial" pitchFamily="34" charset="0"/>
              <a:cs typeface="Arial" pitchFamily="34" charset="0"/>
            </a:rPr>
            <a:t>Цус цусан бүтээгдэхүүн</a:t>
          </a:r>
          <a:endParaRPr lang="en-US" sz="1200" dirty="0">
            <a:latin typeface="Arial" pitchFamily="34" charset="0"/>
            <a:cs typeface="Arial" pitchFamily="34" charset="0"/>
          </a:endParaRPr>
        </a:p>
      </dgm:t>
    </dgm:pt>
    <dgm:pt modelId="{B2BF261A-A401-4EA9-92E4-A26CFAEBC7F1}" type="parTrans" cxnId="{2DBB9F96-0CB0-45B8-9C60-484C3208ADF9}">
      <dgm:prSet/>
      <dgm:spPr/>
      <dgm:t>
        <a:bodyPr/>
        <a:lstStyle/>
        <a:p>
          <a:endParaRPr lang="en-US"/>
        </a:p>
      </dgm:t>
    </dgm:pt>
    <dgm:pt modelId="{4B585151-A267-40D7-B674-9D9855E50F42}" type="sibTrans" cxnId="{2DBB9F96-0CB0-45B8-9C60-484C3208ADF9}">
      <dgm:prSet/>
      <dgm:spPr/>
      <dgm:t>
        <a:bodyPr/>
        <a:lstStyle/>
        <a:p>
          <a:endParaRPr lang="en-US"/>
        </a:p>
      </dgm:t>
    </dgm:pt>
    <dgm:pt modelId="{3A3D0D27-F0FF-4A27-8D47-16DAE00F6187}">
      <dgm:prSet phldrT="[Text]" custT="1"/>
      <dgm:spPr/>
      <dgm:t>
        <a:bodyPr/>
        <a:lstStyle/>
        <a:p>
          <a:r>
            <a:rPr lang="mn-MN" sz="1400" dirty="0" smtClean="0">
              <a:latin typeface="Arial" pitchFamily="34" charset="0"/>
              <a:cs typeface="Arial" pitchFamily="34" charset="0"/>
            </a:rPr>
            <a:t>Ахуйн зам</a:t>
          </a:r>
          <a:endParaRPr lang="en-US" sz="1400" dirty="0">
            <a:latin typeface="Arial" pitchFamily="34" charset="0"/>
            <a:cs typeface="Arial" pitchFamily="34" charset="0"/>
          </a:endParaRPr>
        </a:p>
      </dgm:t>
    </dgm:pt>
    <dgm:pt modelId="{A3C54700-FD73-41FA-AF95-B4F60F9AEA9B}" type="parTrans" cxnId="{C62E200F-EDF3-4397-8E78-8ED3F2255A39}">
      <dgm:prSet/>
      <dgm:spPr/>
      <dgm:t>
        <a:bodyPr/>
        <a:lstStyle/>
        <a:p>
          <a:endParaRPr lang="en-US"/>
        </a:p>
      </dgm:t>
    </dgm:pt>
    <dgm:pt modelId="{E1289E44-E6C0-4F8F-AC19-0A30C6D64301}" type="sibTrans" cxnId="{C62E200F-EDF3-4397-8E78-8ED3F2255A39}">
      <dgm:prSet/>
      <dgm:spPr/>
      <dgm:t>
        <a:bodyPr/>
        <a:lstStyle/>
        <a:p>
          <a:endParaRPr lang="en-US"/>
        </a:p>
      </dgm:t>
    </dgm:pt>
    <dgm:pt modelId="{01FA068A-60F0-460C-8B1F-D22458B3AAEF}">
      <dgm:prSet phldrT="[Text]" custT="1"/>
      <dgm:spPr/>
      <dgm:t>
        <a:bodyPr/>
        <a:lstStyle/>
        <a:p>
          <a:endParaRPr lang="en-US" sz="1400" dirty="0">
            <a:latin typeface="Arial" pitchFamily="34" charset="0"/>
            <a:cs typeface="Arial" pitchFamily="34" charset="0"/>
          </a:endParaRPr>
        </a:p>
      </dgm:t>
    </dgm:pt>
    <dgm:pt modelId="{9DAC6035-F045-4081-899E-66ACBEB10E6F}" type="parTrans" cxnId="{23B50535-D27F-4A43-AA21-39E8890190DA}">
      <dgm:prSet/>
      <dgm:spPr/>
      <dgm:t>
        <a:bodyPr/>
        <a:lstStyle/>
        <a:p>
          <a:endParaRPr lang="en-US"/>
        </a:p>
      </dgm:t>
    </dgm:pt>
    <dgm:pt modelId="{EA05083E-4E6A-499B-A9E8-A2452E413D91}" type="sibTrans" cxnId="{23B50535-D27F-4A43-AA21-39E8890190DA}">
      <dgm:prSet/>
      <dgm:spPr/>
      <dgm:t>
        <a:bodyPr/>
        <a:lstStyle/>
        <a:p>
          <a:endParaRPr lang="en-US"/>
        </a:p>
      </dgm:t>
    </dgm:pt>
    <dgm:pt modelId="{DD43D439-DC05-4000-9A2E-80347A2E660E}" type="pres">
      <dgm:prSet presAssocID="{DD78EB82-6FEB-4BC8-81AB-82FA74504A3C}" presName="theList" presStyleCnt="0">
        <dgm:presLayoutVars>
          <dgm:dir/>
          <dgm:animLvl val="lvl"/>
          <dgm:resizeHandles val="exact"/>
        </dgm:presLayoutVars>
      </dgm:prSet>
      <dgm:spPr/>
      <dgm:t>
        <a:bodyPr/>
        <a:lstStyle/>
        <a:p>
          <a:endParaRPr lang="en-US"/>
        </a:p>
      </dgm:t>
    </dgm:pt>
    <dgm:pt modelId="{824969EC-EA94-4402-B379-53237D29F3C6}" type="pres">
      <dgm:prSet presAssocID="{214B9486-AFC5-4D01-A980-83A99049513D}" presName="compNode" presStyleCnt="0"/>
      <dgm:spPr/>
    </dgm:pt>
    <dgm:pt modelId="{3ABC58BE-F73B-4D29-A716-89E156888D47}" type="pres">
      <dgm:prSet presAssocID="{214B9486-AFC5-4D01-A980-83A99049513D}" presName="noGeometry" presStyleCnt="0"/>
      <dgm:spPr/>
    </dgm:pt>
    <dgm:pt modelId="{771BC707-2EDA-462B-B988-25F22B9DD5A7}" type="pres">
      <dgm:prSet presAssocID="{214B9486-AFC5-4D01-A980-83A99049513D}" presName="childTextVisible" presStyleLbl="bgAccFollowNode1" presStyleIdx="0" presStyleCnt="4" custScaleX="113887" custLinFactX="4295" custLinFactNeighborX="100000" custLinFactNeighborY="-99420">
        <dgm:presLayoutVars>
          <dgm:bulletEnabled val="1"/>
        </dgm:presLayoutVars>
      </dgm:prSet>
      <dgm:spPr/>
      <dgm:t>
        <a:bodyPr/>
        <a:lstStyle/>
        <a:p>
          <a:endParaRPr lang="en-US"/>
        </a:p>
      </dgm:t>
    </dgm:pt>
    <dgm:pt modelId="{3ED6D2C5-2645-4467-B19F-808B8CE6192E}" type="pres">
      <dgm:prSet presAssocID="{214B9486-AFC5-4D01-A980-83A99049513D}" presName="childTextHidden" presStyleLbl="bgAccFollowNode1" presStyleIdx="0" presStyleCnt="4"/>
      <dgm:spPr/>
      <dgm:t>
        <a:bodyPr/>
        <a:lstStyle/>
        <a:p>
          <a:endParaRPr lang="en-US"/>
        </a:p>
      </dgm:t>
    </dgm:pt>
    <dgm:pt modelId="{24466FE3-FD84-4C73-9EB5-F45FDF739392}" type="pres">
      <dgm:prSet presAssocID="{214B9486-AFC5-4D01-A980-83A99049513D}" presName="parentText" presStyleLbl="node1" presStyleIdx="0" presStyleCnt="4" custScaleX="224060" custScaleY="224061" custLinFactX="29298" custLinFactY="-87999" custLinFactNeighborX="100000" custLinFactNeighborY="-100000">
        <dgm:presLayoutVars>
          <dgm:chMax val="1"/>
          <dgm:bulletEnabled val="1"/>
        </dgm:presLayoutVars>
      </dgm:prSet>
      <dgm:spPr/>
      <dgm:t>
        <a:bodyPr/>
        <a:lstStyle/>
        <a:p>
          <a:endParaRPr lang="en-US"/>
        </a:p>
      </dgm:t>
    </dgm:pt>
    <dgm:pt modelId="{2F00941C-383B-4712-AD54-AF2F649EB18A}" type="pres">
      <dgm:prSet presAssocID="{214B9486-AFC5-4D01-A980-83A99049513D}" presName="aSpace" presStyleCnt="0"/>
      <dgm:spPr/>
    </dgm:pt>
    <dgm:pt modelId="{3B117AE0-2270-4801-8EDD-3E03CB7BDA43}" type="pres">
      <dgm:prSet presAssocID="{BFEE7EA4-8E12-47C6-BCB3-32AE549E21A2}" presName="compNode" presStyleCnt="0"/>
      <dgm:spPr/>
    </dgm:pt>
    <dgm:pt modelId="{2C535715-B28C-4413-9D7D-F51346BE112B}" type="pres">
      <dgm:prSet presAssocID="{BFEE7EA4-8E12-47C6-BCB3-32AE549E21A2}" presName="noGeometry" presStyleCnt="0"/>
      <dgm:spPr/>
    </dgm:pt>
    <dgm:pt modelId="{912C3C69-790B-4D8E-AABD-44CA67180E8D}" type="pres">
      <dgm:prSet presAssocID="{BFEE7EA4-8E12-47C6-BCB3-32AE549E21A2}" presName="childTextVisible" presStyleLbl="bgAccFollowNode1" presStyleIdx="1" presStyleCnt="4" custLinFactX="45320" custLinFactY="-7365" custLinFactNeighborX="100000" custLinFactNeighborY="-100000">
        <dgm:presLayoutVars>
          <dgm:bulletEnabled val="1"/>
        </dgm:presLayoutVars>
      </dgm:prSet>
      <dgm:spPr/>
      <dgm:t>
        <a:bodyPr/>
        <a:lstStyle/>
        <a:p>
          <a:endParaRPr lang="en-US"/>
        </a:p>
      </dgm:t>
    </dgm:pt>
    <dgm:pt modelId="{AD49CE4B-A9E2-45C3-84A3-F47E27B122EC}" type="pres">
      <dgm:prSet presAssocID="{BFEE7EA4-8E12-47C6-BCB3-32AE549E21A2}" presName="childTextHidden" presStyleLbl="bgAccFollowNode1" presStyleIdx="1" presStyleCnt="4"/>
      <dgm:spPr/>
      <dgm:t>
        <a:bodyPr/>
        <a:lstStyle/>
        <a:p>
          <a:endParaRPr lang="en-US"/>
        </a:p>
      </dgm:t>
    </dgm:pt>
    <dgm:pt modelId="{50E234F1-3ED9-4DCD-A796-EA16B7F98085}" type="pres">
      <dgm:prSet presAssocID="{BFEE7EA4-8E12-47C6-BCB3-32AE549E21A2}" presName="parentText" presStyleLbl="node1" presStyleIdx="1" presStyleCnt="4" custScaleX="213835" custScaleY="186719" custLinFactX="100000" custLinFactY="-84230" custLinFactNeighborX="115116" custLinFactNeighborY="-100000">
        <dgm:presLayoutVars>
          <dgm:chMax val="1"/>
          <dgm:bulletEnabled val="1"/>
        </dgm:presLayoutVars>
      </dgm:prSet>
      <dgm:spPr/>
      <dgm:t>
        <a:bodyPr/>
        <a:lstStyle/>
        <a:p>
          <a:endParaRPr lang="en-US"/>
        </a:p>
      </dgm:t>
    </dgm:pt>
    <dgm:pt modelId="{477A39D8-12EE-43D2-B13D-66CBF8EB74F3}" type="pres">
      <dgm:prSet presAssocID="{BFEE7EA4-8E12-47C6-BCB3-32AE549E21A2}" presName="aSpace" presStyleCnt="0"/>
      <dgm:spPr/>
    </dgm:pt>
    <dgm:pt modelId="{7281A84F-2EB1-4037-8F91-6755A3D111AF}" type="pres">
      <dgm:prSet presAssocID="{77D48211-40AC-432B-9217-D3560B606662}" presName="compNode" presStyleCnt="0"/>
      <dgm:spPr/>
    </dgm:pt>
    <dgm:pt modelId="{D1465DF0-CC64-40EA-A546-E173853365CB}" type="pres">
      <dgm:prSet presAssocID="{77D48211-40AC-432B-9217-D3560B606662}" presName="noGeometry" presStyleCnt="0"/>
      <dgm:spPr/>
    </dgm:pt>
    <dgm:pt modelId="{BD312D36-BE75-4894-82BA-7F3A9EFC143C}" type="pres">
      <dgm:prSet presAssocID="{77D48211-40AC-432B-9217-D3560B606662}" presName="childTextVisible" presStyleLbl="bgAccFollowNode1" presStyleIdx="2" presStyleCnt="4" custScaleX="146422" custLinFactX="-100000" custLinFactNeighborX="-104368" custLinFactNeighborY="71570">
        <dgm:presLayoutVars>
          <dgm:bulletEnabled val="1"/>
        </dgm:presLayoutVars>
      </dgm:prSet>
      <dgm:spPr/>
      <dgm:t>
        <a:bodyPr/>
        <a:lstStyle/>
        <a:p>
          <a:endParaRPr lang="en-US"/>
        </a:p>
      </dgm:t>
    </dgm:pt>
    <dgm:pt modelId="{E2166CB9-4657-488A-96F9-D3152F2D03B5}" type="pres">
      <dgm:prSet presAssocID="{77D48211-40AC-432B-9217-D3560B606662}" presName="childTextHidden" presStyleLbl="bgAccFollowNode1" presStyleIdx="2" presStyleCnt="4"/>
      <dgm:spPr/>
      <dgm:t>
        <a:bodyPr/>
        <a:lstStyle/>
        <a:p>
          <a:endParaRPr lang="en-US"/>
        </a:p>
      </dgm:t>
    </dgm:pt>
    <dgm:pt modelId="{849383A9-B2D3-4EE2-BD3C-8073DA0DB71D}" type="pres">
      <dgm:prSet presAssocID="{77D48211-40AC-432B-9217-D3560B606662}" presName="parentText" presStyleLbl="node1" presStyleIdx="2" presStyleCnt="4" custScaleX="197642" custScaleY="217768" custLinFactX="-200000" custLinFactY="3853" custLinFactNeighborX="-295077" custLinFactNeighborY="100000">
        <dgm:presLayoutVars>
          <dgm:chMax val="1"/>
          <dgm:bulletEnabled val="1"/>
        </dgm:presLayoutVars>
      </dgm:prSet>
      <dgm:spPr/>
      <dgm:t>
        <a:bodyPr/>
        <a:lstStyle/>
        <a:p>
          <a:endParaRPr lang="en-US"/>
        </a:p>
      </dgm:t>
    </dgm:pt>
    <dgm:pt modelId="{EBD04C3D-4F21-4A7F-B3C4-5196EA813085}" type="pres">
      <dgm:prSet presAssocID="{77D48211-40AC-432B-9217-D3560B606662}" presName="aSpace" presStyleCnt="0"/>
      <dgm:spPr/>
    </dgm:pt>
    <dgm:pt modelId="{C16E4CD0-A359-49BA-8EC4-6DDF1B86F197}" type="pres">
      <dgm:prSet presAssocID="{01FA068A-60F0-460C-8B1F-D22458B3AAEF}" presName="compNode" presStyleCnt="0"/>
      <dgm:spPr/>
    </dgm:pt>
    <dgm:pt modelId="{411B79ED-D00D-4D30-B94B-4650C35A6C86}" type="pres">
      <dgm:prSet presAssocID="{01FA068A-60F0-460C-8B1F-D22458B3AAEF}" presName="noGeometry" presStyleCnt="0"/>
      <dgm:spPr/>
    </dgm:pt>
    <dgm:pt modelId="{336651B8-C7AA-4A3F-ABE8-107819D8B4C7}" type="pres">
      <dgm:prSet presAssocID="{01FA068A-60F0-460C-8B1F-D22458B3AAEF}" presName="childTextVisible" presStyleLbl="bgAccFollowNode1" presStyleIdx="3" presStyleCnt="4" custLinFactX="-69267" custLinFactNeighborX="-100000" custLinFactNeighborY="71570">
        <dgm:presLayoutVars>
          <dgm:bulletEnabled val="1"/>
        </dgm:presLayoutVars>
      </dgm:prSet>
      <dgm:spPr/>
      <dgm:t>
        <a:bodyPr/>
        <a:lstStyle/>
        <a:p>
          <a:endParaRPr lang="en-US"/>
        </a:p>
      </dgm:t>
    </dgm:pt>
    <dgm:pt modelId="{9074B2F6-1E9B-4A94-BC93-60C6D07EDE23}" type="pres">
      <dgm:prSet presAssocID="{01FA068A-60F0-460C-8B1F-D22458B3AAEF}" presName="childTextHidden" presStyleLbl="bgAccFollowNode1" presStyleIdx="3" presStyleCnt="4"/>
      <dgm:spPr/>
      <dgm:t>
        <a:bodyPr/>
        <a:lstStyle/>
        <a:p>
          <a:endParaRPr lang="en-US"/>
        </a:p>
      </dgm:t>
    </dgm:pt>
    <dgm:pt modelId="{A4359170-1E3C-4C30-8D40-F9560E0C89F4}" type="pres">
      <dgm:prSet presAssocID="{01FA068A-60F0-460C-8B1F-D22458B3AAEF}" presName="parentText" presStyleLbl="node1" presStyleIdx="3" presStyleCnt="4" custScaleX="153957" custScaleY="177749" custLinFactX="-190848" custLinFactY="15811" custLinFactNeighborX="-200000" custLinFactNeighborY="100000">
        <dgm:presLayoutVars>
          <dgm:chMax val="1"/>
          <dgm:bulletEnabled val="1"/>
        </dgm:presLayoutVars>
      </dgm:prSet>
      <dgm:spPr/>
      <dgm:t>
        <a:bodyPr/>
        <a:lstStyle/>
        <a:p>
          <a:endParaRPr lang="en-US"/>
        </a:p>
      </dgm:t>
    </dgm:pt>
  </dgm:ptLst>
  <dgm:cxnLst>
    <dgm:cxn modelId="{2DBB9F96-0CB0-45B8-9C60-484C3208ADF9}" srcId="{77D48211-40AC-432B-9217-D3560B606662}" destId="{E8FF3478-7AC0-4141-A049-F94B6FC1ABAF}" srcOrd="0" destOrd="0" parTransId="{B2BF261A-A401-4EA9-92E4-A26CFAEBC7F1}" sibTransId="{4B585151-A267-40D7-B674-9D9855E50F42}"/>
    <dgm:cxn modelId="{83FD4408-E9C2-4374-8ED0-5D03D1FFF05F}" type="presOf" srcId="{846408D9-7ECC-47B6-A6CE-94BD465F54B7}" destId="{AD49CE4B-A9E2-45C3-84A3-F47E27B122EC}" srcOrd="1" destOrd="0" presId="urn:microsoft.com/office/officeart/2005/8/layout/hProcess6"/>
    <dgm:cxn modelId="{E8BAA5A1-82FD-4DB7-A131-A0E6F4977C66}" srcId="{DD78EB82-6FEB-4BC8-81AB-82FA74504A3C}" destId="{77D48211-40AC-432B-9217-D3560B606662}" srcOrd="2" destOrd="0" parTransId="{1198832C-3A8B-4F3E-B86F-185846D9B995}" sibTransId="{63933FCC-2880-44E1-AFE7-CFA3EB6CF68A}"/>
    <dgm:cxn modelId="{FF6B024F-C548-4678-89AE-B499ED09D4EA}" srcId="{BFEE7EA4-8E12-47C6-BCB3-32AE549E21A2}" destId="{846408D9-7ECC-47B6-A6CE-94BD465F54B7}" srcOrd="0" destOrd="0" parTransId="{2285AD54-D9F8-4242-919F-C04DDF77523C}" sibTransId="{2700FFD1-2C42-43A2-BE07-BDE6AE50E5DC}"/>
    <dgm:cxn modelId="{C62E200F-EDF3-4397-8E78-8ED3F2255A39}" srcId="{01FA068A-60F0-460C-8B1F-D22458B3AAEF}" destId="{3A3D0D27-F0FF-4A27-8D47-16DAE00F6187}" srcOrd="0" destOrd="0" parTransId="{A3C54700-FD73-41FA-AF95-B4F60F9AEA9B}" sibTransId="{E1289E44-E6C0-4F8F-AC19-0A30C6D64301}"/>
    <dgm:cxn modelId="{23B50535-D27F-4A43-AA21-39E8890190DA}" srcId="{DD78EB82-6FEB-4BC8-81AB-82FA74504A3C}" destId="{01FA068A-60F0-460C-8B1F-D22458B3AAEF}" srcOrd="3" destOrd="0" parTransId="{9DAC6035-F045-4081-899E-66ACBEB10E6F}" sibTransId="{EA05083E-4E6A-499B-A9E8-A2452E413D91}"/>
    <dgm:cxn modelId="{1FD25B51-34E1-4D9D-BC09-6155C499D5CD}" srcId="{214B9486-AFC5-4D01-A980-83A99049513D}" destId="{AB4855E0-1754-4BC7-B378-C8564387ECF3}" srcOrd="0" destOrd="0" parTransId="{38FAC2B0-46E5-4D4D-8A6E-921414A09F9E}" sibTransId="{07AD111A-2DB2-4CEC-83D0-8CD5A0EF4463}"/>
    <dgm:cxn modelId="{B32BE6C2-9B6B-46F0-98FA-582F9C6C2C45}" srcId="{DD78EB82-6FEB-4BC8-81AB-82FA74504A3C}" destId="{214B9486-AFC5-4D01-A980-83A99049513D}" srcOrd="0" destOrd="0" parTransId="{BE788E5C-DC9A-4207-8628-0079984C020E}" sibTransId="{24A7D5BB-05C3-455A-BF2B-9CDD1DE9F1CE}"/>
    <dgm:cxn modelId="{13A86C16-0FF8-472F-8A5E-9746E4110D3E}" type="presOf" srcId="{01FA068A-60F0-460C-8B1F-D22458B3AAEF}" destId="{A4359170-1E3C-4C30-8D40-F9560E0C89F4}" srcOrd="0" destOrd="0" presId="urn:microsoft.com/office/officeart/2005/8/layout/hProcess6"/>
    <dgm:cxn modelId="{662CD466-EB0D-488E-A708-60AF35EBEC84}" type="presOf" srcId="{AB4855E0-1754-4BC7-B378-C8564387ECF3}" destId="{3ED6D2C5-2645-4467-B19F-808B8CE6192E}" srcOrd="1" destOrd="0" presId="urn:microsoft.com/office/officeart/2005/8/layout/hProcess6"/>
    <dgm:cxn modelId="{6970BEF0-F122-4137-91D6-D764824A6258}" type="presOf" srcId="{DD78EB82-6FEB-4BC8-81AB-82FA74504A3C}" destId="{DD43D439-DC05-4000-9A2E-80347A2E660E}" srcOrd="0" destOrd="0" presId="urn:microsoft.com/office/officeart/2005/8/layout/hProcess6"/>
    <dgm:cxn modelId="{11810707-AC26-4EB1-8C2E-E8E428FB3153}" type="presOf" srcId="{846408D9-7ECC-47B6-A6CE-94BD465F54B7}" destId="{912C3C69-790B-4D8E-AABD-44CA67180E8D}" srcOrd="0" destOrd="0" presId="urn:microsoft.com/office/officeart/2005/8/layout/hProcess6"/>
    <dgm:cxn modelId="{DE226440-8E8B-4931-A7E1-4020F622DB19}" type="presOf" srcId="{3A3D0D27-F0FF-4A27-8D47-16DAE00F6187}" destId="{336651B8-C7AA-4A3F-ABE8-107819D8B4C7}" srcOrd="0" destOrd="0" presId="urn:microsoft.com/office/officeart/2005/8/layout/hProcess6"/>
    <dgm:cxn modelId="{DFD9D24D-D340-4823-8F67-6558CB79600F}" type="presOf" srcId="{214B9486-AFC5-4D01-A980-83A99049513D}" destId="{24466FE3-FD84-4C73-9EB5-F45FDF739392}" srcOrd="0" destOrd="0" presId="urn:microsoft.com/office/officeart/2005/8/layout/hProcess6"/>
    <dgm:cxn modelId="{504B380D-F48B-4871-B1D2-1ACA32BB887A}" type="presOf" srcId="{BFEE7EA4-8E12-47C6-BCB3-32AE549E21A2}" destId="{50E234F1-3ED9-4DCD-A796-EA16B7F98085}" srcOrd="0" destOrd="0" presId="urn:microsoft.com/office/officeart/2005/8/layout/hProcess6"/>
    <dgm:cxn modelId="{42EF40A6-93F8-476B-BDC8-A79A55823A2C}" type="presOf" srcId="{77D48211-40AC-432B-9217-D3560B606662}" destId="{849383A9-B2D3-4EE2-BD3C-8073DA0DB71D}" srcOrd="0" destOrd="0" presId="urn:microsoft.com/office/officeart/2005/8/layout/hProcess6"/>
    <dgm:cxn modelId="{E8E7044D-32CD-483F-A44C-F0C6AA8C32E4}" srcId="{DD78EB82-6FEB-4BC8-81AB-82FA74504A3C}" destId="{BFEE7EA4-8E12-47C6-BCB3-32AE549E21A2}" srcOrd="1" destOrd="0" parTransId="{15620199-1113-4D97-A9C2-E220F581D583}" sibTransId="{FDA73576-9875-4FF6-8CC1-84DD35B095F6}"/>
    <dgm:cxn modelId="{9D205DEC-3BC9-4CEC-B5FF-F2178405EF5B}" type="presOf" srcId="{E8FF3478-7AC0-4141-A049-F94B6FC1ABAF}" destId="{E2166CB9-4657-488A-96F9-D3152F2D03B5}" srcOrd="1" destOrd="0" presId="urn:microsoft.com/office/officeart/2005/8/layout/hProcess6"/>
    <dgm:cxn modelId="{C129BEFD-30B2-4C92-A525-C44F5C6BBEC7}" type="presOf" srcId="{E8FF3478-7AC0-4141-A049-F94B6FC1ABAF}" destId="{BD312D36-BE75-4894-82BA-7F3A9EFC143C}" srcOrd="0" destOrd="0" presId="urn:microsoft.com/office/officeart/2005/8/layout/hProcess6"/>
    <dgm:cxn modelId="{7908BEEF-CAEF-47B4-B7A9-91C181995AFB}" type="presOf" srcId="{3A3D0D27-F0FF-4A27-8D47-16DAE00F6187}" destId="{9074B2F6-1E9B-4A94-BC93-60C6D07EDE23}" srcOrd="1" destOrd="0" presId="urn:microsoft.com/office/officeart/2005/8/layout/hProcess6"/>
    <dgm:cxn modelId="{E0D0A4FF-52E0-4473-A493-B9E04A60393F}" type="presOf" srcId="{AB4855E0-1754-4BC7-B378-C8564387ECF3}" destId="{771BC707-2EDA-462B-B988-25F22B9DD5A7}" srcOrd="0" destOrd="0" presId="urn:microsoft.com/office/officeart/2005/8/layout/hProcess6"/>
    <dgm:cxn modelId="{00BD33B9-AC9D-4C61-BB43-26C10C81DCDF}" type="presParOf" srcId="{DD43D439-DC05-4000-9A2E-80347A2E660E}" destId="{824969EC-EA94-4402-B379-53237D29F3C6}" srcOrd="0" destOrd="0" presId="urn:microsoft.com/office/officeart/2005/8/layout/hProcess6"/>
    <dgm:cxn modelId="{0E85AE63-02A9-4C3D-9E75-8D17595013A1}" type="presParOf" srcId="{824969EC-EA94-4402-B379-53237D29F3C6}" destId="{3ABC58BE-F73B-4D29-A716-89E156888D47}" srcOrd="0" destOrd="0" presId="urn:microsoft.com/office/officeart/2005/8/layout/hProcess6"/>
    <dgm:cxn modelId="{E6201867-0AE4-4DEF-829A-EF69F191CCDF}" type="presParOf" srcId="{824969EC-EA94-4402-B379-53237D29F3C6}" destId="{771BC707-2EDA-462B-B988-25F22B9DD5A7}" srcOrd="1" destOrd="0" presId="urn:microsoft.com/office/officeart/2005/8/layout/hProcess6"/>
    <dgm:cxn modelId="{4D78FF0B-274A-4480-9B5B-CF15533681B0}" type="presParOf" srcId="{824969EC-EA94-4402-B379-53237D29F3C6}" destId="{3ED6D2C5-2645-4467-B19F-808B8CE6192E}" srcOrd="2" destOrd="0" presId="urn:microsoft.com/office/officeart/2005/8/layout/hProcess6"/>
    <dgm:cxn modelId="{63EF2DE2-4C16-4CF2-97D9-0B8C550B2227}" type="presParOf" srcId="{824969EC-EA94-4402-B379-53237D29F3C6}" destId="{24466FE3-FD84-4C73-9EB5-F45FDF739392}" srcOrd="3" destOrd="0" presId="urn:microsoft.com/office/officeart/2005/8/layout/hProcess6"/>
    <dgm:cxn modelId="{28B037D7-18F3-4F9F-AFD1-E2F6A7681C8F}" type="presParOf" srcId="{DD43D439-DC05-4000-9A2E-80347A2E660E}" destId="{2F00941C-383B-4712-AD54-AF2F649EB18A}" srcOrd="1" destOrd="0" presId="urn:microsoft.com/office/officeart/2005/8/layout/hProcess6"/>
    <dgm:cxn modelId="{E2FBE85F-E93D-448E-8DCB-D9ED2EAC10D5}" type="presParOf" srcId="{DD43D439-DC05-4000-9A2E-80347A2E660E}" destId="{3B117AE0-2270-4801-8EDD-3E03CB7BDA43}" srcOrd="2" destOrd="0" presId="urn:microsoft.com/office/officeart/2005/8/layout/hProcess6"/>
    <dgm:cxn modelId="{DDC713C1-CE9F-48FE-94D0-AEB7DABC0861}" type="presParOf" srcId="{3B117AE0-2270-4801-8EDD-3E03CB7BDA43}" destId="{2C535715-B28C-4413-9D7D-F51346BE112B}" srcOrd="0" destOrd="0" presId="urn:microsoft.com/office/officeart/2005/8/layout/hProcess6"/>
    <dgm:cxn modelId="{AEA296A2-76C4-49BA-946B-DC13BE696693}" type="presParOf" srcId="{3B117AE0-2270-4801-8EDD-3E03CB7BDA43}" destId="{912C3C69-790B-4D8E-AABD-44CA67180E8D}" srcOrd="1" destOrd="0" presId="urn:microsoft.com/office/officeart/2005/8/layout/hProcess6"/>
    <dgm:cxn modelId="{52F4453E-9BAF-47F6-9E75-E7ACB969452F}" type="presParOf" srcId="{3B117AE0-2270-4801-8EDD-3E03CB7BDA43}" destId="{AD49CE4B-A9E2-45C3-84A3-F47E27B122EC}" srcOrd="2" destOrd="0" presId="urn:microsoft.com/office/officeart/2005/8/layout/hProcess6"/>
    <dgm:cxn modelId="{159D1773-F2C3-4D36-809B-C62B19CB17C1}" type="presParOf" srcId="{3B117AE0-2270-4801-8EDD-3E03CB7BDA43}" destId="{50E234F1-3ED9-4DCD-A796-EA16B7F98085}" srcOrd="3" destOrd="0" presId="urn:microsoft.com/office/officeart/2005/8/layout/hProcess6"/>
    <dgm:cxn modelId="{DC700414-20BC-47ED-847B-7989AA9BD848}" type="presParOf" srcId="{DD43D439-DC05-4000-9A2E-80347A2E660E}" destId="{477A39D8-12EE-43D2-B13D-66CBF8EB74F3}" srcOrd="3" destOrd="0" presId="urn:microsoft.com/office/officeart/2005/8/layout/hProcess6"/>
    <dgm:cxn modelId="{EBBB217E-37D4-49E7-B45F-FA4767C18CFE}" type="presParOf" srcId="{DD43D439-DC05-4000-9A2E-80347A2E660E}" destId="{7281A84F-2EB1-4037-8F91-6755A3D111AF}" srcOrd="4" destOrd="0" presId="urn:microsoft.com/office/officeart/2005/8/layout/hProcess6"/>
    <dgm:cxn modelId="{636D165D-D01D-440E-A80D-FDE9986AB6A8}" type="presParOf" srcId="{7281A84F-2EB1-4037-8F91-6755A3D111AF}" destId="{D1465DF0-CC64-40EA-A546-E173853365CB}" srcOrd="0" destOrd="0" presId="urn:microsoft.com/office/officeart/2005/8/layout/hProcess6"/>
    <dgm:cxn modelId="{E37C6349-583B-411F-B7B7-602B1FC63FFF}" type="presParOf" srcId="{7281A84F-2EB1-4037-8F91-6755A3D111AF}" destId="{BD312D36-BE75-4894-82BA-7F3A9EFC143C}" srcOrd="1" destOrd="0" presId="urn:microsoft.com/office/officeart/2005/8/layout/hProcess6"/>
    <dgm:cxn modelId="{D6BFA541-C1B3-4198-A1DC-5938C7475A5E}" type="presParOf" srcId="{7281A84F-2EB1-4037-8F91-6755A3D111AF}" destId="{E2166CB9-4657-488A-96F9-D3152F2D03B5}" srcOrd="2" destOrd="0" presId="urn:microsoft.com/office/officeart/2005/8/layout/hProcess6"/>
    <dgm:cxn modelId="{1AD95B15-0895-470A-8D9C-C26710007F1B}" type="presParOf" srcId="{7281A84F-2EB1-4037-8F91-6755A3D111AF}" destId="{849383A9-B2D3-4EE2-BD3C-8073DA0DB71D}" srcOrd="3" destOrd="0" presId="urn:microsoft.com/office/officeart/2005/8/layout/hProcess6"/>
    <dgm:cxn modelId="{26F89B54-5B95-4FB2-9659-BEF3F62E7D11}" type="presParOf" srcId="{DD43D439-DC05-4000-9A2E-80347A2E660E}" destId="{EBD04C3D-4F21-4A7F-B3C4-5196EA813085}" srcOrd="5" destOrd="0" presId="urn:microsoft.com/office/officeart/2005/8/layout/hProcess6"/>
    <dgm:cxn modelId="{A7E5D595-632B-428F-B36E-A41C02337D4C}" type="presParOf" srcId="{DD43D439-DC05-4000-9A2E-80347A2E660E}" destId="{C16E4CD0-A359-49BA-8EC4-6DDF1B86F197}" srcOrd="6" destOrd="0" presId="urn:microsoft.com/office/officeart/2005/8/layout/hProcess6"/>
    <dgm:cxn modelId="{6BFE38C1-E870-4B2C-AAF1-D8F7A34941CB}" type="presParOf" srcId="{C16E4CD0-A359-49BA-8EC4-6DDF1B86F197}" destId="{411B79ED-D00D-4D30-B94B-4650C35A6C86}" srcOrd="0" destOrd="0" presId="urn:microsoft.com/office/officeart/2005/8/layout/hProcess6"/>
    <dgm:cxn modelId="{0D1C4282-4C70-47DF-98AF-A48E2BCB8190}" type="presParOf" srcId="{C16E4CD0-A359-49BA-8EC4-6DDF1B86F197}" destId="{336651B8-C7AA-4A3F-ABE8-107819D8B4C7}" srcOrd="1" destOrd="0" presId="urn:microsoft.com/office/officeart/2005/8/layout/hProcess6"/>
    <dgm:cxn modelId="{C26D13EE-1924-4DF2-876E-DD2870AA7FB4}" type="presParOf" srcId="{C16E4CD0-A359-49BA-8EC4-6DDF1B86F197}" destId="{9074B2F6-1E9B-4A94-BC93-60C6D07EDE23}" srcOrd="2" destOrd="0" presId="urn:microsoft.com/office/officeart/2005/8/layout/hProcess6"/>
    <dgm:cxn modelId="{CD03E3E0-12DA-461D-81FD-E523483B959C}" type="presParOf" srcId="{C16E4CD0-A359-49BA-8EC4-6DDF1B86F197}" destId="{A4359170-1E3C-4C30-8D40-F9560E0C89F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D54086-C4D6-4D12-B1BF-5897D772D25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6BC82E9-4075-44DD-90E9-84CF8CE014C9}">
      <dgm:prSet phldrT="[Text]" custT="1"/>
      <dgm:spPr/>
      <dgm:t>
        <a:bodyPr/>
        <a:lstStyle/>
        <a:p>
          <a:r>
            <a:rPr lang="mn-MN" sz="2800" dirty="0" smtClean="0">
              <a:latin typeface="Arial" pitchFamily="34" charset="0"/>
              <a:cs typeface="Arial" pitchFamily="34" charset="0"/>
            </a:rPr>
            <a:t>Үргүйдэл, Төрөлхийн тэмбүү</a:t>
          </a:r>
          <a:endParaRPr lang="en-US" sz="2800" dirty="0">
            <a:latin typeface="Arial" pitchFamily="34" charset="0"/>
            <a:cs typeface="Arial" pitchFamily="34" charset="0"/>
          </a:endParaRPr>
        </a:p>
      </dgm:t>
    </dgm:pt>
    <dgm:pt modelId="{19F29C16-EB93-4F83-BC56-BF9278E82030}" type="parTrans" cxnId="{31C54ED2-23C4-4C9E-A285-538BE4B0C814}">
      <dgm:prSet/>
      <dgm:spPr/>
      <dgm:t>
        <a:bodyPr/>
        <a:lstStyle/>
        <a:p>
          <a:endParaRPr lang="en-US"/>
        </a:p>
      </dgm:t>
    </dgm:pt>
    <dgm:pt modelId="{ED346579-34E5-4379-9674-AAF4A062F2FB}" type="sibTrans" cxnId="{31C54ED2-23C4-4C9E-A285-538BE4B0C814}">
      <dgm:prSet/>
      <dgm:spPr/>
      <dgm:t>
        <a:bodyPr/>
        <a:lstStyle/>
        <a:p>
          <a:endParaRPr lang="en-US"/>
        </a:p>
      </dgm:t>
    </dgm:pt>
    <dgm:pt modelId="{11BE4ED7-2373-429F-9F24-7DAFC063BA2E}">
      <dgm:prSet phldrT="[Text]" custT="1"/>
      <dgm:spPr/>
      <dgm:t>
        <a:bodyPr/>
        <a:lstStyle/>
        <a:p>
          <a:pPr algn="just"/>
          <a:r>
            <a:rPr lang="mn-MN" sz="2800" dirty="0" smtClean="0">
              <a:solidFill>
                <a:srgbClr val="FF0000"/>
              </a:solidFill>
              <a:latin typeface="Arial" pitchFamily="34" charset="0"/>
              <a:cs typeface="Arial" pitchFamily="34" charset="0"/>
            </a:rPr>
            <a:t>ЭР</a:t>
          </a:r>
          <a:r>
            <a:rPr lang="mn-MN" sz="2800" dirty="0" smtClean="0">
              <a:latin typeface="Arial" pitchFamily="34" charset="0"/>
              <a:cs typeface="Arial" pitchFamily="34" charset="0"/>
            </a:rPr>
            <a:t>- Төмсөг, дайвар, үрийн цэврүү, түрүү булчирхайн үрэвсэл</a:t>
          </a:r>
          <a:endParaRPr lang="en-US" sz="2800" dirty="0">
            <a:latin typeface="Arial" pitchFamily="34" charset="0"/>
            <a:cs typeface="Arial" pitchFamily="34" charset="0"/>
          </a:endParaRPr>
        </a:p>
      </dgm:t>
    </dgm:pt>
    <dgm:pt modelId="{34387ACF-5B2F-4678-8CF2-C8CCF368146B}" type="parTrans" cxnId="{E3500797-52AE-4DE7-A4B3-697607AAEF2F}">
      <dgm:prSet custT="1"/>
      <dgm:spPr/>
      <dgm:t>
        <a:bodyPr/>
        <a:lstStyle/>
        <a:p>
          <a:endParaRPr lang="en-US" sz="2800">
            <a:latin typeface="Arial" pitchFamily="34" charset="0"/>
            <a:cs typeface="Arial" pitchFamily="34" charset="0"/>
          </a:endParaRPr>
        </a:p>
      </dgm:t>
    </dgm:pt>
    <dgm:pt modelId="{E33CABC9-9598-4FBA-AEE0-A46132A7B0E6}" type="sibTrans" cxnId="{E3500797-52AE-4DE7-A4B3-697607AAEF2F}">
      <dgm:prSet/>
      <dgm:spPr/>
      <dgm:t>
        <a:bodyPr/>
        <a:lstStyle/>
        <a:p>
          <a:endParaRPr lang="en-US"/>
        </a:p>
      </dgm:t>
    </dgm:pt>
    <dgm:pt modelId="{8546BC30-66B3-4ACE-A4E4-765C791AB3C5}">
      <dgm:prSet phldrT="[Text]" custT="1"/>
      <dgm:spPr/>
      <dgm:t>
        <a:bodyPr/>
        <a:lstStyle/>
        <a:p>
          <a:pPr algn="just"/>
          <a:r>
            <a:rPr lang="mn-MN" sz="2800" dirty="0" smtClean="0">
              <a:solidFill>
                <a:srgbClr val="FF0000"/>
              </a:solidFill>
              <a:latin typeface="Arial" pitchFamily="34" charset="0"/>
              <a:cs typeface="Arial" pitchFamily="34" charset="0"/>
            </a:rPr>
            <a:t>ЭМ</a:t>
          </a:r>
          <a:r>
            <a:rPr lang="mn-MN" sz="2800" dirty="0" smtClean="0">
              <a:latin typeface="Arial" pitchFamily="34" charset="0"/>
              <a:cs typeface="Arial" pitchFamily="34" charset="0"/>
            </a:rPr>
            <a:t>- Өндгөвч, умай бага аарцгийн хөндий эрхтний  үрэвсэл, умайн гаднах жирэмслэлт</a:t>
          </a:r>
          <a:endParaRPr lang="en-US" sz="2800" dirty="0">
            <a:latin typeface="Arial" pitchFamily="34" charset="0"/>
            <a:cs typeface="Arial" pitchFamily="34" charset="0"/>
          </a:endParaRPr>
        </a:p>
      </dgm:t>
    </dgm:pt>
    <dgm:pt modelId="{42D94032-B516-42CA-A571-8A6EDCC255AF}" type="parTrans" cxnId="{2D7FB824-21A8-46EB-B8C7-9C6A08016BA7}">
      <dgm:prSet custT="1"/>
      <dgm:spPr/>
      <dgm:t>
        <a:bodyPr/>
        <a:lstStyle/>
        <a:p>
          <a:endParaRPr lang="en-US" sz="2800">
            <a:latin typeface="Arial" pitchFamily="34" charset="0"/>
            <a:cs typeface="Arial" pitchFamily="34" charset="0"/>
          </a:endParaRPr>
        </a:p>
      </dgm:t>
    </dgm:pt>
    <dgm:pt modelId="{22FF940E-473D-49FA-993B-BEE1AD7CF574}" type="sibTrans" cxnId="{2D7FB824-21A8-46EB-B8C7-9C6A08016BA7}">
      <dgm:prSet/>
      <dgm:spPr/>
      <dgm:t>
        <a:bodyPr/>
        <a:lstStyle/>
        <a:p>
          <a:endParaRPr lang="en-US"/>
        </a:p>
      </dgm:t>
    </dgm:pt>
    <dgm:pt modelId="{F3DA72D1-7466-42E1-963A-FEA9D191CF18}" type="pres">
      <dgm:prSet presAssocID="{5AD54086-C4D6-4D12-B1BF-5897D772D25C}" presName="diagram" presStyleCnt="0">
        <dgm:presLayoutVars>
          <dgm:chPref val="1"/>
          <dgm:dir/>
          <dgm:animOne val="branch"/>
          <dgm:animLvl val="lvl"/>
          <dgm:resizeHandles val="exact"/>
        </dgm:presLayoutVars>
      </dgm:prSet>
      <dgm:spPr/>
      <dgm:t>
        <a:bodyPr/>
        <a:lstStyle/>
        <a:p>
          <a:endParaRPr lang="en-US"/>
        </a:p>
      </dgm:t>
    </dgm:pt>
    <dgm:pt modelId="{5B065496-475F-4BFB-BB4C-1C8CC9D069CC}" type="pres">
      <dgm:prSet presAssocID="{86BC82E9-4075-44DD-90E9-84CF8CE014C9}" presName="root1" presStyleCnt="0"/>
      <dgm:spPr/>
    </dgm:pt>
    <dgm:pt modelId="{86195589-2657-4F23-916D-7BF2EE535625}" type="pres">
      <dgm:prSet presAssocID="{86BC82E9-4075-44DD-90E9-84CF8CE014C9}" presName="LevelOneTextNode" presStyleLbl="node0" presStyleIdx="0" presStyleCnt="1" custScaleX="53626">
        <dgm:presLayoutVars>
          <dgm:chPref val="3"/>
        </dgm:presLayoutVars>
      </dgm:prSet>
      <dgm:spPr/>
      <dgm:t>
        <a:bodyPr/>
        <a:lstStyle/>
        <a:p>
          <a:endParaRPr lang="en-US"/>
        </a:p>
      </dgm:t>
    </dgm:pt>
    <dgm:pt modelId="{847DEC00-7568-466A-A530-344BC584EBB0}" type="pres">
      <dgm:prSet presAssocID="{86BC82E9-4075-44DD-90E9-84CF8CE014C9}" presName="level2hierChild" presStyleCnt="0"/>
      <dgm:spPr/>
    </dgm:pt>
    <dgm:pt modelId="{3344AEFE-364F-45FA-9C8A-3A711F1A1A45}" type="pres">
      <dgm:prSet presAssocID="{34387ACF-5B2F-4678-8CF2-C8CCF368146B}" presName="conn2-1" presStyleLbl="parChTrans1D2" presStyleIdx="0" presStyleCnt="2"/>
      <dgm:spPr/>
      <dgm:t>
        <a:bodyPr/>
        <a:lstStyle/>
        <a:p>
          <a:endParaRPr lang="en-US"/>
        </a:p>
      </dgm:t>
    </dgm:pt>
    <dgm:pt modelId="{A019B88E-8E66-4F90-894D-17C0872885AA}" type="pres">
      <dgm:prSet presAssocID="{34387ACF-5B2F-4678-8CF2-C8CCF368146B}" presName="connTx" presStyleLbl="parChTrans1D2" presStyleIdx="0" presStyleCnt="2"/>
      <dgm:spPr/>
      <dgm:t>
        <a:bodyPr/>
        <a:lstStyle/>
        <a:p>
          <a:endParaRPr lang="en-US"/>
        </a:p>
      </dgm:t>
    </dgm:pt>
    <dgm:pt modelId="{28AA7D71-9836-403E-8A1A-DA73A3724487}" type="pres">
      <dgm:prSet presAssocID="{11BE4ED7-2373-429F-9F24-7DAFC063BA2E}" presName="root2" presStyleCnt="0"/>
      <dgm:spPr/>
    </dgm:pt>
    <dgm:pt modelId="{3A13D17F-60A2-4E40-BA10-0F2D6A084E5C}" type="pres">
      <dgm:prSet presAssocID="{11BE4ED7-2373-429F-9F24-7DAFC063BA2E}" presName="LevelTwoTextNode" presStyleLbl="node2" presStyleIdx="0" presStyleCnt="2">
        <dgm:presLayoutVars>
          <dgm:chPref val="3"/>
        </dgm:presLayoutVars>
      </dgm:prSet>
      <dgm:spPr/>
      <dgm:t>
        <a:bodyPr/>
        <a:lstStyle/>
        <a:p>
          <a:endParaRPr lang="en-US"/>
        </a:p>
      </dgm:t>
    </dgm:pt>
    <dgm:pt modelId="{CA9D4D26-F38C-43E5-B942-58E09A75C49E}" type="pres">
      <dgm:prSet presAssocID="{11BE4ED7-2373-429F-9F24-7DAFC063BA2E}" presName="level3hierChild" presStyleCnt="0"/>
      <dgm:spPr/>
    </dgm:pt>
    <dgm:pt modelId="{7B34CB21-3280-4BEE-89D9-7C8C1A459B0A}" type="pres">
      <dgm:prSet presAssocID="{42D94032-B516-42CA-A571-8A6EDCC255AF}" presName="conn2-1" presStyleLbl="parChTrans1D2" presStyleIdx="1" presStyleCnt="2"/>
      <dgm:spPr/>
      <dgm:t>
        <a:bodyPr/>
        <a:lstStyle/>
        <a:p>
          <a:endParaRPr lang="en-US"/>
        </a:p>
      </dgm:t>
    </dgm:pt>
    <dgm:pt modelId="{A52D459E-B700-4260-9081-F48DD06CB867}" type="pres">
      <dgm:prSet presAssocID="{42D94032-B516-42CA-A571-8A6EDCC255AF}" presName="connTx" presStyleLbl="parChTrans1D2" presStyleIdx="1" presStyleCnt="2"/>
      <dgm:spPr/>
      <dgm:t>
        <a:bodyPr/>
        <a:lstStyle/>
        <a:p>
          <a:endParaRPr lang="en-US"/>
        </a:p>
      </dgm:t>
    </dgm:pt>
    <dgm:pt modelId="{7FF1AB55-533F-437C-B16B-5FF6E69278B6}" type="pres">
      <dgm:prSet presAssocID="{8546BC30-66B3-4ACE-A4E4-765C791AB3C5}" presName="root2" presStyleCnt="0"/>
      <dgm:spPr/>
    </dgm:pt>
    <dgm:pt modelId="{65325FA5-D6E6-413A-94D2-818F738A89A1}" type="pres">
      <dgm:prSet presAssocID="{8546BC30-66B3-4ACE-A4E4-765C791AB3C5}" presName="LevelTwoTextNode" presStyleLbl="node2" presStyleIdx="1" presStyleCnt="2">
        <dgm:presLayoutVars>
          <dgm:chPref val="3"/>
        </dgm:presLayoutVars>
      </dgm:prSet>
      <dgm:spPr/>
      <dgm:t>
        <a:bodyPr/>
        <a:lstStyle/>
        <a:p>
          <a:endParaRPr lang="en-US"/>
        </a:p>
      </dgm:t>
    </dgm:pt>
    <dgm:pt modelId="{83736DDF-97B3-48CB-A539-3749AD73D67B}" type="pres">
      <dgm:prSet presAssocID="{8546BC30-66B3-4ACE-A4E4-765C791AB3C5}" presName="level3hierChild" presStyleCnt="0"/>
      <dgm:spPr/>
    </dgm:pt>
  </dgm:ptLst>
  <dgm:cxnLst>
    <dgm:cxn modelId="{CA6AD3F0-CB56-4136-8DE8-384E51D46C54}" type="presOf" srcId="{86BC82E9-4075-44DD-90E9-84CF8CE014C9}" destId="{86195589-2657-4F23-916D-7BF2EE535625}" srcOrd="0" destOrd="0" presId="urn:microsoft.com/office/officeart/2005/8/layout/hierarchy2"/>
    <dgm:cxn modelId="{996676EE-14F1-4CE2-AD09-5139A64CEED5}" type="presOf" srcId="{5AD54086-C4D6-4D12-B1BF-5897D772D25C}" destId="{F3DA72D1-7466-42E1-963A-FEA9D191CF18}" srcOrd="0" destOrd="0" presId="urn:microsoft.com/office/officeart/2005/8/layout/hierarchy2"/>
    <dgm:cxn modelId="{F67C0CD8-465B-42E3-B72E-EF17797BC82E}" type="presOf" srcId="{34387ACF-5B2F-4678-8CF2-C8CCF368146B}" destId="{3344AEFE-364F-45FA-9C8A-3A711F1A1A45}" srcOrd="0" destOrd="0" presId="urn:microsoft.com/office/officeart/2005/8/layout/hierarchy2"/>
    <dgm:cxn modelId="{E3500797-52AE-4DE7-A4B3-697607AAEF2F}" srcId="{86BC82E9-4075-44DD-90E9-84CF8CE014C9}" destId="{11BE4ED7-2373-429F-9F24-7DAFC063BA2E}" srcOrd="0" destOrd="0" parTransId="{34387ACF-5B2F-4678-8CF2-C8CCF368146B}" sibTransId="{E33CABC9-9598-4FBA-AEE0-A46132A7B0E6}"/>
    <dgm:cxn modelId="{0D3C331B-A0AE-4A4A-B263-28BA284CD0A3}" type="presOf" srcId="{42D94032-B516-42CA-A571-8A6EDCC255AF}" destId="{7B34CB21-3280-4BEE-89D9-7C8C1A459B0A}" srcOrd="0" destOrd="0" presId="urn:microsoft.com/office/officeart/2005/8/layout/hierarchy2"/>
    <dgm:cxn modelId="{E1975F1E-5CA2-4E15-BE95-2BE9612BA5C5}" type="presOf" srcId="{34387ACF-5B2F-4678-8CF2-C8CCF368146B}" destId="{A019B88E-8E66-4F90-894D-17C0872885AA}" srcOrd="1" destOrd="0" presId="urn:microsoft.com/office/officeart/2005/8/layout/hierarchy2"/>
    <dgm:cxn modelId="{31C54ED2-23C4-4C9E-A285-538BE4B0C814}" srcId="{5AD54086-C4D6-4D12-B1BF-5897D772D25C}" destId="{86BC82E9-4075-44DD-90E9-84CF8CE014C9}" srcOrd="0" destOrd="0" parTransId="{19F29C16-EB93-4F83-BC56-BF9278E82030}" sibTransId="{ED346579-34E5-4379-9674-AAF4A062F2FB}"/>
    <dgm:cxn modelId="{DDE909EC-3586-41EF-8DC7-F262DF4F2936}" type="presOf" srcId="{8546BC30-66B3-4ACE-A4E4-765C791AB3C5}" destId="{65325FA5-D6E6-413A-94D2-818F738A89A1}" srcOrd="0" destOrd="0" presId="urn:microsoft.com/office/officeart/2005/8/layout/hierarchy2"/>
    <dgm:cxn modelId="{CB380DD1-652E-4E48-9449-4F9BEDB905B6}" type="presOf" srcId="{11BE4ED7-2373-429F-9F24-7DAFC063BA2E}" destId="{3A13D17F-60A2-4E40-BA10-0F2D6A084E5C}" srcOrd="0" destOrd="0" presId="urn:microsoft.com/office/officeart/2005/8/layout/hierarchy2"/>
    <dgm:cxn modelId="{2D7FB824-21A8-46EB-B8C7-9C6A08016BA7}" srcId="{86BC82E9-4075-44DD-90E9-84CF8CE014C9}" destId="{8546BC30-66B3-4ACE-A4E4-765C791AB3C5}" srcOrd="1" destOrd="0" parTransId="{42D94032-B516-42CA-A571-8A6EDCC255AF}" sibTransId="{22FF940E-473D-49FA-993B-BEE1AD7CF574}"/>
    <dgm:cxn modelId="{49C7CC97-72FD-4E28-9F7A-23A38FFAAE5A}" type="presOf" srcId="{42D94032-B516-42CA-A571-8A6EDCC255AF}" destId="{A52D459E-B700-4260-9081-F48DD06CB867}" srcOrd="1" destOrd="0" presId="urn:microsoft.com/office/officeart/2005/8/layout/hierarchy2"/>
    <dgm:cxn modelId="{371D52F6-1EDA-452B-8BC9-1BD6A195E4B2}" type="presParOf" srcId="{F3DA72D1-7466-42E1-963A-FEA9D191CF18}" destId="{5B065496-475F-4BFB-BB4C-1C8CC9D069CC}" srcOrd="0" destOrd="0" presId="urn:microsoft.com/office/officeart/2005/8/layout/hierarchy2"/>
    <dgm:cxn modelId="{E91558B0-A62D-430C-B521-0643E8A40762}" type="presParOf" srcId="{5B065496-475F-4BFB-BB4C-1C8CC9D069CC}" destId="{86195589-2657-4F23-916D-7BF2EE535625}" srcOrd="0" destOrd="0" presId="urn:microsoft.com/office/officeart/2005/8/layout/hierarchy2"/>
    <dgm:cxn modelId="{D23B5E1E-5ABE-4BB0-BFE9-6D529EABC306}" type="presParOf" srcId="{5B065496-475F-4BFB-BB4C-1C8CC9D069CC}" destId="{847DEC00-7568-466A-A530-344BC584EBB0}" srcOrd="1" destOrd="0" presId="urn:microsoft.com/office/officeart/2005/8/layout/hierarchy2"/>
    <dgm:cxn modelId="{58EA7E15-7EB4-4871-A47C-C3CA9F72D4C1}" type="presParOf" srcId="{847DEC00-7568-466A-A530-344BC584EBB0}" destId="{3344AEFE-364F-45FA-9C8A-3A711F1A1A45}" srcOrd="0" destOrd="0" presId="urn:microsoft.com/office/officeart/2005/8/layout/hierarchy2"/>
    <dgm:cxn modelId="{1AE3B4EC-B536-4351-9C6D-07B10C8CF4A0}" type="presParOf" srcId="{3344AEFE-364F-45FA-9C8A-3A711F1A1A45}" destId="{A019B88E-8E66-4F90-894D-17C0872885AA}" srcOrd="0" destOrd="0" presId="urn:microsoft.com/office/officeart/2005/8/layout/hierarchy2"/>
    <dgm:cxn modelId="{F1F54753-A4AA-47F1-BB0A-3EC9F52CB922}" type="presParOf" srcId="{847DEC00-7568-466A-A530-344BC584EBB0}" destId="{28AA7D71-9836-403E-8A1A-DA73A3724487}" srcOrd="1" destOrd="0" presId="urn:microsoft.com/office/officeart/2005/8/layout/hierarchy2"/>
    <dgm:cxn modelId="{AB9CF2F7-19C7-4970-845C-96766BC4D788}" type="presParOf" srcId="{28AA7D71-9836-403E-8A1A-DA73A3724487}" destId="{3A13D17F-60A2-4E40-BA10-0F2D6A084E5C}" srcOrd="0" destOrd="0" presId="urn:microsoft.com/office/officeart/2005/8/layout/hierarchy2"/>
    <dgm:cxn modelId="{C750F05C-1869-4172-9203-E443BA4E9965}" type="presParOf" srcId="{28AA7D71-9836-403E-8A1A-DA73A3724487}" destId="{CA9D4D26-F38C-43E5-B942-58E09A75C49E}" srcOrd="1" destOrd="0" presId="urn:microsoft.com/office/officeart/2005/8/layout/hierarchy2"/>
    <dgm:cxn modelId="{40AB9014-120D-4368-9A1E-06AFE19E1A75}" type="presParOf" srcId="{847DEC00-7568-466A-A530-344BC584EBB0}" destId="{7B34CB21-3280-4BEE-89D9-7C8C1A459B0A}" srcOrd="2" destOrd="0" presId="urn:microsoft.com/office/officeart/2005/8/layout/hierarchy2"/>
    <dgm:cxn modelId="{B6E6D0E6-8103-4D13-BF6E-74CF3E64BCB4}" type="presParOf" srcId="{7B34CB21-3280-4BEE-89D9-7C8C1A459B0A}" destId="{A52D459E-B700-4260-9081-F48DD06CB867}" srcOrd="0" destOrd="0" presId="urn:microsoft.com/office/officeart/2005/8/layout/hierarchy2"/>
    <dgm:cxn modelId="{3BB9C1AD-9077-4D4F-AAD6-5DDD57F5B41E}" type="presParOf" srcId="{847DEC00-7568-466A-A530-344BC584EBB0}" destId="{7FF1AB55-533F-437C-B16B-5FF6E69278B6}" srcOrd="3" destOrd="0" presId="urn:microsoft.com/office/officeart/2005/8/layout/hierarchy2"/>
    <dgm:cxn modelId="{48EE472A-C568-45F0-91A1-13842231E485}" type="presParOf" srcId="{7FF1AB55-533F-437C-B16B-5FF6E69278B6}" destId="{65325FA5-D6E6-413A-94D2-818F738A89A1}" srcOrd="0" destOrd="0" presId="urn:microsoft.com/office/officeart/2005/8/layout/hierarchy2"/>
    <dgm:cxn modelId="{5EA52157-9FD7-4D6A-A5BF-ACDAA0487334}" type="presParOf" srcId="{7FF1AB55-533F-437C-B16B-5FF6E69278B6}" destId="{83736DDF-97B3-48CB-A539-3749AD73D67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F7929-1389-4FE7-A4AE-3D367578872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FB7D9F0-2EBC-48E7-B236-5989CD7A08B4}">
      <dgm:prSet phldrT="[Text]" custT="1"/>
      <dgm:spPr/>
      <dgm:t>
        <a:bodyPr/>
        <a:lstStyle/>
        <a:p>
          <a:r>
            <a:rPr lang="mn-MN" sz="1400" dirty="0" smtClean="0">
              <a:solidFill>
                <a:schemeClr val="tx1"/>
              </a:solidFill>
              <a:latin typeface="Arial" pitchFamily="34" charset="0"/>
              <a:cs typeface="Arial" pitchFamily="34" charset="0"/>
            </a:rPr>
            <a:t>Эмч, эмнэлэгийн байгуулагад хандах</a:t>
          </a:r>
          <a:endParaRPr lang="en-US" sz="1400" dirty="0">
            <a:solidFill>
              <a:schemeClr val="tx1"/>
            </a:solidFill>
          </a:endParaRPr>
        </a:p>
      </dgm:t>
    </dgm:pt>
    <dgm:pt modelId="{68A2BAA9-762B-4C08-8C92-C8919862D800}" type="parTrans" cxnId="{E66DF6A2-C10D-4197-8F3D-6719CD30735B}">
      <dgm:prSet/>
      <dgm:spPr/>
      <dgm:t>
        <a:bodyPr/>
        <a:lstStyle/>
        <a:p>
          <a:endParaRPr lang="en-US"/>
        </a:p>
      </dgm:t>
    </dgm:pt>
    <dgm:pt modelId="{671387B7-53BB-44FE-8931-0356BA80C549}" type="sibTrans" cxnId="{E66DF6A2-C10D-4197-8F3D-6719CD30735B}">
      <dgm:prSet/>
      <dgm:spPr/>
      <dgm:t>
        <a:bodyPr/>
        <a:lstStyle/>
        <a:p>
          <a:endParaRPr lang="en-US"/>
        </a:p>
      </dgm:t>
    </dgm:pt>
    <dgm:pt modelId="{0DDB619A-47B7-48F0-9E99-EA94277D1D87}">
      <dgm:prSet custT="1"/>
      <dgm:spPr/>
      <dgm:t>
        <a:bodyPr/>
        <a:lstStyle/>
        <a:p>
          <a:r>
            <a:rPr lang="mn-MN" sz="1400" smtClean="0">
              <a:solidFill>
                <a:schemeClr val="tx1"/>
              </a:solidFill>
              <a:latin typeface="Arial" pitchFamily="34" charset="0"/>
              <a:cs typeface="Arial" pitchFamily="34" charset="0"/>
            </a:rPr>
            <a:t>Заавал шинжилгээ хийлгэж оношийг батлах</a:t>
          </a:r>
          <a:endParaRPr lang="mn-MN" sz="1400" dirty="0" smtClean="0">
            <a:solidFill>
              <a:schemeClr val="tx1"/>
            </a:solidFill>
            <a:latin typeface="Arial" pitchFamily="34" charset="0"/>
            <a:cs typeface="Arial" pitchFamily="34" charset="0"/>
          </a:endParaRPr>
        </a:p>
      </dgm:t>
    </dgm:pt>
    <dgm:pt modelId="{31FF53B4-FFE4-4AFB-8B73-9FAE77A4458C}" type="parTrans" cxnId="{BEE7D48D-82D2-4822-9345-41985823FB67}">
      <dgm:prSet/>
      <dgm:spPr/>
      <dgm:t>
        <a:bodyPr/>
        <a:lstStyle/>
        <a:p>
          <a:endParaRPr lang="en-US"/>
        </a:p>
      </dgm:t>
    </dgm:pt>
    <dgm:pt modelId="{04F4AD4F-E8C9-45E3-9C62-0E53026366AE}" type="sibTrans" cxnId="{BEE7D48D-82D2-4822-9345-41985823FB67}">
      <dgm:prSet/>
      <dgm:spPr/>
      <dgm:t>
        <a:bodyPr/>
        <a:lstStyle/>
        <a:p>
          <a:endParaRPr lang="en-US"/>
        </a:p>
      </dgm:t>
    </dgm:pt>
    <dgm:pt modelId="{B56001C6-6E44-4CB4-B025-AE805124EDC3}">
      <dgm:prSet custT="1"/>
      <dgm:spPr/>
      <dgm:t>
        <a:bodyPr/>
        <a:lstStyle/>
        <a:p>
          <a:r>
            <a:rPr lang="mn-MN" sz="1400" smtClean="0">
              <a:solidFill>
                <a:schemeClr val="tx1"/>
              </a:solidFill>
              <a:latin typeface="Arial" pitchFamily="34" charset="0"/>
              <a:cs typeface="Arial" pitchFamily="34" charset="0"/>
            </a:rPr>
            <a:t>Үүсгэгчид тохирсон эмчилгээг үр дүнтэй хийлгэх</a:t>
          </a:r>
          <a:endParaRPr lang="mn-MN" sz="1400" dirty="0" smtClean="0">
            <a:solidFill>
              <a:schemeClr val="tx1"/>
            </a:solidFill>
            <a:latin typeface="Arial" pitchFamily="34" charset="0"/>
            <a:cs typeface="Arial" pitchFamily="34" charset="0"/>
          </a:endParaRPr>
        </a:p>
      </dgm:t>
    </dgm:pt>
    <dgm:pt modelId="{96F16345-7E93-4A73-BEF4-0EFDD85D3785}" type="parTrans" cxnId="{802B35DB-5045-4362-ABDF-E741FF3F845F}">
      <dgm:prSet/>
      <dgm:spPr/>
      <dgm:t>
        <a:bodyPr/>
        <a:lstStyle/>
        <a:p>
          <a:endParaRPr lang="en-US"/>
        </a:p>
      </dgm:t>
    </dgm:pt>
    <dgm:pt modelId="{883DB39A-F225-4B18-AE46-320004C7F20A}" type="sibTrans" cxnId="{802B35DB-5045-4362-ABDF-E741FF3F845F}">
      <dgm:prSet/>
      <dgm:spPr/>
      <dgm:t>
        <a:bodyPr/>
        <a:lstStyle/>
        <a:p>
          <a:endParaRPr lang="en-US"/>
        </a:p>
      </dgm:t>
    </dgm:pt>
    <dgm:pt modelId="{94322F82-E8A3-49A8-B376-01E66A6DC4E8}">
      <dgm:prSet custT="1"/>
      <dgm:spPr/>
      <dgm:t>
        <a:bodyPr/>
        <a:lstStyle/>
        <a:p>
          <a:r>
            <a:rPr lang="mn-MN" sz="1400" smtClean="0">
              <a:solidFill>
                <a:schemeClr val="tx1"/>
              </a:solidFill>
              <a:latin typeface="Arial" pitchFamily="34" charset="0"/>
              <a:cs typeface="Arial" pitchFamily="34" charset="0"/>
            </a:rPr>
            <a:t>Нян, эгэл биетнээр үүсгэгдсэн халдвар эрт эхэлсэн тохирсон эмчилгээнд үр дүн сайтай.</a:t>
          </a:r>
          <a:endParaRPr lang="mn-MN" sz="1400" dirty="0" smtClean="0">
            <a:solidFill>
              <a:schemeClr val="tx1"/>
            </a:solidFill>
            <a:latin typeface="Arial" pitchFamily="34" charset="0"/>
            <a:cs typeface="Arial" pitchFamily="34" charset="0"/>
          </a:endParaRPr>
        </a:p>
      </dgm:t>
    </dgm:pt>
    <dgm:pt modelId="{A8856D7A-3DDE-4742-B43B-F500F02C8BB3}" type="parTrans" cxnId="{FF92BA83-2D50-4E2D-987C-3DC5854B6185}">
      <dgm:prSet/>
      <dgm:spPr/>
      <dgm:t>
        <a:bodyPr/>
        <a:lstStyle/>
        <a:p>
          <a:endParaRPr lang="en-US"/>
        </a:p>
      </dgm:t>
    </dgm:pt>
    <dgm:pt modelId="{6C062B88-D02A-4FB7-821F-9DB174529BAF}" type="sibTrans" cxnId="{FF92BA83-2D50-4E2D-987C-3DC5854B6185}">
      <dgm:prSet/>
      <dgm:spPr/>
      <dgm:t>
        <a:bodyPr/>
        <a:lstStyle/>
        <a:p>
          <a:endParaRPr lang="en-US"/>
        </a:p>
      </dgm:t>
    </dgm:pt>
    <dgm:pt modelId="{92CC03ED-59C1-4B40-9520-7595656E93C5}">
      <dgm:prSet custT="1"/>
      <dgm:spPr/>
      <dgm:t>
        <a:bodyPr/>
        <a:lstStyle/>
        <a:p>
          <a:r>
            <a:rPr lang="mn-MN" sz="1400" smtClean="0">
              <a:solidFill>
                <a:schemeClr val="tx1"/>
              </a:solidFill>
              <a:latin typeface="Arial" pitchFamily="34" charset="0"/>
              <a:cs typeface="Arial" pitchFamily="34" charset="0"/>
            </a:rPr>
            <a:t>Вирүсээр үүсгэгдсэн халдвар үр дүн тааруу</a:t>
          </a:r>
          <a:endParaRPr lang="mn-MN" sz="1400" dirty="0" smtClean="0">
            <a:solidFill>
              <a:schemeClr val="tx1"/>
            </a:solidFill>
            <a:latin typeface="Arial" pitchFamily="34" charset="0"/>
            <a:cs typeface="Arial" pitchFamily="34" charset="0"/>
          </a:endParaRPr>
        </a:p>
      </dgm:t>
    </dgm:pt>
    <dgm:pt modelId="{298CFB7D-3349-4330-B105-2872A3A1CA9B}" type="parTrans" cxnId="{0440CC96-6A94-4C66-AD2E-7184F3460FEE}">
      <dgm:prSet/>
      <dgm:spPr/>
      <dgm:t>
        <a:bodyPr/>
        <a:lstStyle/>
        <a:p>
          <a:endParaRPr lang="en-US"/>
        </a:p>
      </dgm:t>
    </dgm:pt>
    <dgm:pt modelId="{CEA82029-DC56-424C-8D0E-7810988FFBD6}" type="sibTrans" cxnId="{0440CC96-6A94-4C66-AD2E-7184F3460FEE}">
      <dgm:prSet/>
      <dgm:spPr/>
      <dgm:t>
        <a:bodyPr/>
        <a:lstStyle/>
        <a:p>
          <a:endParaRPr lang="en-US"/>
        </a:p>
      </dgm:t>
    </dgm:pt>
    <dgm:pt modelId="{1432405B-7853-4C22-B79E-1037CC3C1852}" type="pres">
      <dgm:prSet presAssocID="{CC5F7929-1389-4FE7-A4AE-3D3675788721}" presName="Name0" presStyleCnt="0">
        <dgm:presLayoutVars>
          <dgm:dir/>
          <dgm:resizeHandles val="exact"/>
        </dgm:presLayoutVars>
      </dgm:prSet>
      <dgm:spPr/>
      <dgm:t>
        <a:bodyPr/>
        <a:lstStyle/>
        <a:p>
          <a:endParaRPr lang="en-US"/>
        </a:p>
      </dgm:t>
    </dgm:pt>
    <dgm:pt modelId="{E16C6638-FDA8-43D9-A1DD-4C254150EBE4}" type="pres">
      <dgm:prSet presAssocID="{0FB7D9F0-2EBC-48E7-B236-5989CD7A08B4}" presName="node" presStyleLbl="node1" presStyleIdx="0" presStyleCnt="5">
        <dgm:presLayoutVars>
          <dgm:bulletEnabled val="1"/>
        </dgm:presLayoutVars>
      </dgm:prSet>
      <dgm:spPr/>
      <dgm:t>
        <a:bodyPr/>
        <a:lstStyle/>
        <a:p>
          <a:endParaRPr lang="en-US"/>
        </a:p>
      </dgm:t>
    </dgm:pt>
    <dgm:pt modelId="{6302C999-E68C-43F5-8B9C-25D13C798B44}" type="pres">
      <dgm:prSet presAssocID="{671387B7-53BB-44FE-8931-0356BA80C549}" presName="sibTrans" presStyleCnt="0"/>
      <dgm:spPr/>
    </dgm:pt>
    <dgm:pt modelId="{3F6783E2-90D5-4C3B-973F-CAEC903456EF}" type="pres">
      <dgm:prSet presAssocID="{0DDB619A-47B7-48F0-9E99-EA94277D1D87}" presName="node" presStyleLbl="node1" presStyleIdx="1" presStyleCnt="5">
        <dgm:presLayoutVars>
          <dgm:bulletEnabled val="1"/>
        </dgm:presLayoutVars>
      </dgm:prSet>
      <dgm:spPr/>
      <dgm:t>
        <a:bodyPr/>
        <a:lstStyle/>
        <a:p>
          <a:endParaRPr lang="en-US"/>
        </a:p>
      </dgm:t>
    </dgm:pt>
    <dgm:pt modelId="{361E2F00-FAAC-4C47-9209-A5ABF2DC7143}" type="pres">
      <dgm:prSet presAssocID="{04F4AD4F-E8C9-45E3-9C62-0E53026366AE}" presName="sibTrans" presStyleCnt="0"/>
      <dgm:spPr/>
    </dgm:pt>
    <dgm:pt modelId="{9DCEA7B9-EC7E-4572-98B7-2D991B7C692C}" type="pres">
      <dgm:prSet presAssocID="{B56001C6-6E44-4CB4-B025-AE805124EDC3}" presName="node" presStyleLbl="node1" presStyleIdx="2" presStyleCnt="5">
        <dgm:presLayoutVars>
          <dgm:bulletEnabled val="1"/>
        </dgm:presLayoutVars>
      </dgm:prSet>
      <dgm:spPr/>
      <dgm:t>
        <a:bodyPr/>
        <a:lstStyle/>
        <a:p>
          <a:endParaRPr lang="en-US"/>
        </a:p>
      </dgm:t>
    </dgm:pt>
    <dgm:pt modelId="{17BFD3FC-3DFC-4754-B179-9C6A6B7414B9}" type="pres">
      <dgm:prSet presAssocID="{883DB39A-F225-4B18-AE46-320004C7F20A}" presName="sibTrans" presStyleCnt="0"/>
      <dgm:spPr/>
    </dgm:pt>
    <dgm:pt modelId="{EA7DAB6E-8ACF-401E-8910-F630DB3AAE87}" type="pres">
      <dgm:prSet presAssocID="{94322F82-E8A3-49A8-B376-01E66A6DC4E8}" presName="node" presStyleLbl="node1" presStyleIdx="3" presStyleCnt="5">
        <dgm:presLayoutVars>
          <dgm:bulletEnabled val="1"/>
        </dgm:presLayoutVars>
      </dgm:prSet>
      <dgm:spPr/>
      <dgm:t>
        <a:bodyPr/>
        <a:lstStyle/>
        <a:p>
          <a:endParaRPr lang="en-US"/>
        </a:p>
      </dgm:t>
    </dgm:pt>
    <dgm:pt modelId="{DCAD91AB-DFFA-49A3-869E-FAB6BDC39F9E}" type="pres">
      <dgm:prSet presAssocID="{6C062B88-D02A-4FB7-821F-9DB174529BAF}" presName="sibTrans" presStyleCnt="0"/>
      <dgm:spPr/>
    </dgm:pt>
    <dgm:pt modelId="{CD37B7E1-1F3D-4348-88F8-703484A83EE2}" type="pres">
      <dgm:prSet presAssocID="{92CC03ED-59C1-4B40-9520-7595656E93C5}" presName="node" presStyleLbl="node1" presStyleIdx="4" presStyleCnt="5">
        <dgm:presLayoutVars>
          <dgm:bulletEnabled val="1"/>
        </dgm:presLayoutVars>
      </dgm:prSet>
      <dgm:spPr/>
      <dgm:t>
        <a:bodyPr/>
        <a:lstStyle/>
        <a:p>
          <a:endParaRPr lang="en-US"/>
        </a:p>
      </dgm:t>
    </dgm:pt>
  </dgm:ptLst>
  <dgm:cxnLst>
    <dgm:cxn modelId="{32E895D2-4057-4D02-BA7A-67183634CD72}" type="presOf" srcId="{0DDB619A-47B7-48F0-9E99-EA94277D1D87}" destId="{3F6783E2-90D5-4C3B-973F-CAEC903456EF}" srcOrd="0" destOrd="0" presId="urn:microsoft.com/office/officeart/2005/8/layout/hList6"/>
    <dgm:cxn modelId="{FF92BA83-2D50-4E2D-987C-3DC5854B6185}" srcId="{CC5F7929-1389-4FE7-A4AE-3D3675788721}" destId="{94322F82-E8A3-49A8-B376-01E66A6DC4E8}" srcOrd="3" destOrd="0" parTransId="{A8856D7A-3DDE-4742-B43B-F500F02C8BB3}" sibTransId="{6C062B88-D02A-4FB7-821F-9DB174529BAF}"/>
    <dgm:cxn modelId="{ACEE6B6F-E59E-451E-BB90-B1A66506637E}" type="presOf" srcId="{B56001C6-6E44-4CB4-B025-AE805124EDC3}" destId="{9DCEA7B9-EC7E-4572-98B7-2D991B7C692C}" srcOrd="0" destOrd="0" presId="urn:microsoft.com/office/officeart/2005/8/layout/hList6"/>
    <dgm:cxn modelId="{AC74C0FB-156D-4C5E-BB4D-73BADAFED636}" type="presOf" srcId="{94322F82-E8A3-49A8-B376-01E66A6DC4E8}" destId="{EA7DAB6E-8ACF-401E-8910-F630DB3AAE87}" srcOrd="0" destOrd="0" presId="urn:microsoft.com/office/officeart/2005/8/layout/hList6"/>
    <dgm:cxn modelId="{1F1B3C75-A0C0-4D81-945F-738B666B8BD0}" type="presOf" srcId="{92CC03ED-59C1-4B40-9520-7595656E93C5}" destId="{CD37B7E1-1F3D-4348-88F8-703484A83EE2}" srcOrd="0" destOrd="0" presId="urn:microsoft.com/office/officeart/2005/8/layout/hList6"/>
    <dgm:cxn modelId="{43F19180-2B62-4C99-8ED4-6245024C50DD}" type="presOf" srcId="{0FB7D9F0-2EBC-48E7-B236-5989CD7A08B4}" destId="{E16C6638-FDA8-43D9-A1DD-4C254150EBE4}" srcOrd="0" destOrd="0" presId="urn:microsoft.com/office/officeart/2005/8/layout/hList6"/>
    <dgm:cxn modelId="{BEE7D48D-82D2-4822-9345-41985823FB67}" srcId="{CC5F7929-1389-4FE7-A4AE-3D3675788721}" destId="{0DDB619A-47B7-48F0-9E99-EA94277D1D87}" srcOrd="1" destOrd="0" parTransId="{31FF53B4-FFE4-4AFB-8B73-9FAE77A4458C}" sibTransId="{04F4AD4F-E8C9-45E3-9C62-0E53026366AE}"/>
    <dgm:cxn modelId="{802B35DB-5045-4362-ABDF-E741FF3F845F}" srcId="{CC5F7929-1389-4FE7-A4AE-3D3675788721}" destId="{B56001C6-6E44-4CB4-B025-AE805124EDC3}" srcOrd="2" destOrd="0" parTransId="{96F16345-7E93-4A73-BEF4-0EFDD85D3785}" sibTransId="{883DB39A-F225-4B18-AE46-320004C7F20A}"/>
    <dgm:cxn modelId="{E66DF6A2-C10D-4197-8F3D-6719CD30735B}" srcId="{CC5F7929-1389-4FE7-A4AE-3D3675788721}" destId="{0FB7D9F0-2EBC-48E7-B236-5989CD7A08B4}" srcOrd="0" destOrd="0" parTransId="{68A2BAA9-762B-4C08-8C92-C8919862D800}" sibTransId="{671387B7-53BB-44FE-8931-0356BA80C549}"/>
    <dgm:cxn modelId="{F934A6CB-789F-41AA-9BC5-C1E41BF78C58}" type="presOf" srcId="{CC5F7929-1389-4FE7-A4AE-3D3675788721}" destId="{1432405B-7853-4C22-B79E-1037CC3C1852}" srcOrd="0" destOrd="0" presId="urn:microsoft.com/office/officeart/2005/8/layout/hList6"/>
    <dgm:cxn modelId="{0440CC96-6A94-4C66-AD2E-7184F3460FEE}" srcId="{CC5F7929-1389-4FE7-A4AE-3D3675788721}" destId="{92CC03ED-59C1-4B40-9520-7595656E93C5}" srcOrd="4" destOrd="0" parTransId="{298CFB7D-3349-4330-B105-2872A3A1CA9B}" sibTransId="{CEA82029-DC56-424C-8D0E-7810988FFBD6}"/>
    <dgm:cxn modelId="{3D3547F0-A80A-4CC2-99FC-B012CB8447EE}" type="presParOf" srcId="{1432405B-7853-4C22-B79E-1037CC3C1852}" destId="{E16C6638-FDA8-43D9-A1DD-4C254150EBE4}" srcOrd="0" destOrd="0" presId="urn:microsoft.com/office/officeart/2005/8/layout/hList6"/>
    <dgm:cxn modelId="{87833DB4-9115-405B-B5FC-71A2BFF81674}" type="presParOf" srcId="{1432405B-7853-4C22-B79E-1037CC3C1852}" destId="{6302C999-E68C-43F5-8B9C-25D13C798B44}" srcOrd="1" destOrd="0" presId="urn:microsoft.com/office/officeart/2005/8/layout/hList6"/>
    <dgm:cxn modelId="{BF38044B-E745-42DA-81DB-C9046BE2CB52}" type="presParOf" srcId="{1432405B-7853-4C22-B79E-1037CC3C1852}" destId="{3F6783E2-90D5-4C3B-973F-CAEC903456EF}" srcOrd="2" destOrd="0" presId="urn:microsoft.com/office/officeart/2005/8/layout/hList6"/>
    <dgm:cxn modelId="{09A69CAB-E4C3-4B65-9B92-8E1B4D3FD7CF}" type="presParOf" srcId="{1432405B-7853-4C22-B79E-1037CC3C1852}" destId="{361E2F00-FAAC-4C47-9209-A5ABF2DC7143}" srcOrd="3" destOrd="0" presId="urn:microsoft.com/office/officeart/2005/8/layout/hList6"/>
    <dgm:cxn modelId="{4D2D9856-FCBD-4D0E-B23F-CD5CC52F4A22}" type="presParOf" srcId="{1432405B-7853-4C22-B79E-1037CC3C1852}" destId="{9DCEA7B9-EC7E-4572-98B7-2D991B7C692C}" srcOrd="4" destOrd="0" presId="urn:microsoft.com/office/officeart/2005/8/layout/hList6"/>
    <dgm:cxn modelId="{18A1C53A-D5D8-4F6D-AD7A-C8758EA2FD28}" type="presParOf" srcId="{1432405B-7853-4C22-B79E-1037CC3C1852}" destId="{17BFD3FC-3DFC-4754-B179-9C6A6B7414B9}" srcOrd="5" destOrd="0" presId="urn:microsoft.com/office/officeart/2005/8/layout/hList6"/>
    <dgm:cxn modelId="{12399BDF-8530-4E14-94D7-EA99CC167263}" type="presParOf" srcId="{1432405B-7853-4C22-B79E-1037CC3C1852}" destId="{EA7DAB6E-8ACF-401E-8910-F630DB3AAE87}" srcOrd="6" destOrd="0" presId="urn:microsoft.com/office/officeart/2005/8/layout/hList6"/>
    <dgm:cxn modelId="{127FEE7A-53C6-42F6-B2A5-17EE940E2C7D}" type="presParOf" srcId="{1432405B-7853-4C22-B79E-1037CC3C1852}" destId="{DCAD91AB-DFFA-49A3-869E-FAB6BDC39F9E}" srcOrd="7" destOrd="0" presId="urn:microsoft.com/office/officeart/2005/8/layout/hList6"/>
    <dgm:cxn modelId="{85462231-F84C-4EC2-A7B2-8A5CA72AAAD5}" type="presParOf" srcId="{1432405B-7853-4C22-B79E-1037CC3C1852}" destId="{CD37B7E1-1F3D-4348-88F8-703484A83EE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EB6ED-5642-4302-B6FA-3F49A3FA8795}">
      <dsp:nvSpPr>
        <dsp:cNvPr id="0" name=""/>
        <dsp:cNvSpPr/>
      </dsp:nvSpPr>
      <dsp:spPr>
        <a:xfrm>
          <a:off x="3147059" y="586"/>
          <a:ext cx="4720590" cy="22854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Нян буюу бактер  /тэмбүү, заг хүйтэн/</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Вирус  /Гепатит В С , ХДХВ-ДОХ</a:t>
          </a:r>
          <a:r>
            <a:rPr lang="en-US" sz="2000" kern="1200" dirty="0" smtClean="0">
              <a:latin typeface="Arial" pitchFamily="34" charset="0"/>
              <a:cs typeface="Arial" pitchFamily="34" charset="0"/>
            </a:rPr>
            <a:t>,</a:t>
          </a:r>
          <a:r>
            <a:rPr lang="mn-MN" sz="2000" kern="1200" dirty="0" smtClean="0">
              <a:latin typeface="Arial" pitchFamily="34" charset="0"/>
              <a:cs typeface="Arial" pitchFamily="34" charset="0"/>
            </a:rPr>
            <a:t> бэлгийн цэврүү/</a:t>
          </a: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Нэг эст амьд биес /Трихомониаз, мөөгөнцөр/</a:t>
          </a:r>
        </a:p>
      </dsp:txBody>
      <dsp:txXfrm>
        <a:off x="3147059" y="286266"/>
        <a:ext cx="3863550" cy="1714081"/>
      </dsp:txXfrm>
    </dsp:sp>
    <dsp:sp modelId="{51803BDF-AAD2-4941-8932-DD859B115066}">
      <dsp:nvSpPr>
        <dsp:cNvPr id="0" name=""/>
        <dsp:cNvSpPr/>
      </dsp:nvSpPr>
      <dsp:spPr>
        <a:xfrm>
          <a:off x="0" y="586"/>
          <a:ext cx="3147060" cy="2285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mn-MN" sz="2800" b="1" kern="1200" dirty="0" smtClean="0">
              <a:latin typeface="Arial" pitchFamily="34" charset="0"/>
              <a:cs typeface="Arial" pitchFamily="34" charset="0"/>
            </a:rPr>
            <a:t>ҮҮСГЭГЧЭЭР НЬ:</a:t>
          </a:r>
          <a:endParaRPr lang="en-US" sz="2800" b="1" kern="1200" dirty="0">
            <a:latin typeface="Arial" pitchFamily="34" charset="0"/>
            <a:cs typeface="Arial" pitchFamily="34" charset="0"/>
          </a:endParaRPr>
        </a:p>
      </dsp:txBody>
      <dsp:txXfrm>
        <a:off x="111566" y="112152"/>
        <a:ext cx="2923928" cy="2062309"/>
      </dsp:txXfrm>
    </dsp:sp>
    <dsp:sp modelId="{5979204E-3668-42CC-8A7A-B46F8AB26380}">
      <dsp:nvSpPr>
        <dsp:cNvPr id="0" name=""/>
        <dsp:cNvSpPr/>
      </dsp:nvSpPr>
      <dsp:spPr>
        <a:xfrm>
          <a:off x="3147059" y="2514572"/>
          <a:ext cx="4720590" cy="22854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Ялгадаст халдвар / заг</a:t>
          </a:r>
          <a:r>
            <a:rPr lang="en-US" sz="2000" kern="1200" dirty="0" smtClean="0">
              <a:latin typeface="Arial" pitchFamily="34" charset="0"/>
              <a:cs typeface="Arial" pitchFamily="34" charset="0"/>
            </a:rPr>
            <a:t> </a:t>
          </a:r>
          <a:r>
            <a:rPr lang="mn-MN" sz="2000" kern="1200" dirty="0" smtClean="0">
              <a:latin typeface="Arial" pitchFamily="34" charset="0"/>
              <a:cs typeface="Arial" pitchFamily="34" charset="0"/>
            </a:rPr>
            <a:t>хүйтэн, трихомониаз,  мөөгөнцөр, хламид</a:t>
          </a:r>
          <a:r>
            <a:rPr lang="en-US" sz="2000" kern="1200" dirty="0" smtClean="0">
              <a:latin typeface="Arial" pitchFamily="34" charset="0"/>
              <a:cs typeface="Arial" pitchFamily="34" charset="0"/>
            </a:rPr>
            <a:t> /</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Шархлаат халдвар</a:t>
          </a:r>
          <a:r>
            <a:rPr lang="en-US" sz="2000" kern="1200" dirty="0" smtClean="0">
              <a:latin typeface="Arial" pitchFamily="34" charset="0"/>
              <a:cs typeface="Arial" pitchFamily="34" charset="0"/>
            </a:rPr>
            <a:t> </a:t>
          </a:r>
          <a:r>
            <a:rPr lang="mn-MN" sz="2000" kern="1200" dirty="0" smtClean="0">
              <a:latin typeface="Arial" pitchFamily="34" charset="0"/>
              <a:cs typeface="Arial" pitchFamily="34" charset="0"/>
            </a:rPr>
            <a:t>/тэмбүү, бэлгийн үү, бэлгийн  цэврүү</a:t>
          </a:r>
        </a:p>
      </dsp:txBody>
      <dsp:txXfrm>
        <a:off x="3147059" y="2800252"/>
        <a:ext cx="3863550" cy="1714081"/>
      </dsp:txXfrm>
    </dsp:sp>
    <dsp:sp modelId="{3EC49C04-95E0-47E1-8890-4AC8DDE9320D}">
      <dsp:nvSpPr>
        <dsp:cNvPr id="0" name=""/>
        <dsp:cNvSpPr/>
      </dsp:nvSpPr>
      <dsp:spPr>
        <a:xfrm>
          <a:off x="0" y="2514572"/>
          <a:ext cx="3147060" cy="2285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mn-MN" sz="2400" b="1" kern="1200" dirty="0" smtClean="0">
              <a:latin typeface="Arial" pitchFamily="34" charset="0"/>
              <a:cs typeface="Arial" pitchFamily="34" charset="0"/>
            </a:rPr>
            <a:t>ШИНЖ ТЭМДГЭЭР НЬ:</a:t>
          </a:r>
          <a:endParaRPr lang="en-US" sz="2400" b="1" kern="1200" dirty="0">
            <a:latin typeface="Arial" pitchFamily="34" charset="0"/>
            <a:cs typeface="Arial" pitchFamily="34" charset="0"/>
          </a:endParaRPr>
        </a:p>
      </dsp:txBody>
      <dsp:txXfrm>
        <a:off x="111566" y="2626138"/>
        <a:ext cx="2923928" cy="2062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BC707-2EDA-462B-B988-25F22B9DD5A7}">
      <dsp:nvSpPr>
        <dsp:cNvPr id="0" name=""/>
        <dsp:cNvSpPr/>
      </dsp:nvSpPr>
      <dsp:spPr>
        <a:xfrm>
          <a:off x="2170631" y="552843"/>
          <a:ext cx="1610888" cy="123641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mn-MN" sz="1400" kern="1200" dirty="0" smtClean="0">
              <a:solidFill>
                <a:srgbClr val="FF0000"/>
              </a:solidFill>
              <a:latin typeface="Arial" pitchFamily="34" charset="0"/>
              <a:cs typeface="Arial" pitchFamily="34" charset="0"/>
            </a:rPr>
            <a:t>Бэлгийн зам</a:t>
          </a:r>
          <a:endParaRPr lang="en-US" sz="1400" kern="1200" dirty="0">
            <a:solidFill>
              <a:srgbClr val="FF0000"/>
            </a:solidFill>
            <a:latin typeface="Arial" pitchFamily="34" charset="0"/>
            <a:cs typeface="Arial" pitchFamily="34" charset="0"/>
          </a:endParaRPr>
        </a:p>
      </dsp:txBody>
      <dsp:txXfrm>
        <a:off x="2573353" y="738306"/>
        <a:ext cx="785308" cy="865492"/>
      </dsp:txXfrm>
    </dsp:sp>
    <dsp:sp modelId="{24466FE3-FD84-4C73-9EB5-F45FDF739392}">
      <dsp:nvSpPr>
        <dsp:cNvPr id="0" name=""/>
        <dsp:cNvSpPr/>
      </dsp:nvSpPr>
      <dsp:spPr>
        <a:xfrm>
          <a:off x="915755" y="278397"/>
          <a:ext cx="1584622" cy="158462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latin typeface="Arial" pitchFamily="34" charset="0"/>
            <a:cs typeface="Arial" pitchFamily="34" charset="0"/>
          </a:endParaRPr>
        </a:p>
      </dsp:txBody>
      <dsp:txXfrm>
        <a:off x="1147818" y="510461"/>
        <a:ext cx="1120496" cy="1120501"/>
      </dsp:txXfrm>
    </dsp:sp>
    <dsp:sp modelId="{912C3C69-790B-4D8E-AABD-44CA67180E8D}">
      <dsp:nvSpPr>
        <dsp:cNvPr id="0" name=""/>
        <dsp:cNvSpPr/>
      </dsp:nvSpPr>
      <dsp:spPr>
        <a:xfrm>
          <a:off x="5206361" y="454610"/>
          <a:ext cx="1414462" cy="123641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mn-MN" sz="1400" kern="1200" dirty="0" smtClean="0">
              <a:latin typeface="Arial" pitchFamily="34" charset="0"/>
              <a:cs typeface="Arial" pitchFamily="34" charset="0"/>
            </a:rPr>
            <a:t>Төрөх зам</a:t>
          </a:r>
          <a:endParaRPr lang="en-US" sz="1400" kern="1200" dirty="0">
            <a:latin typeface="Arial" pitchFamily="34" charset="0"/>
            <a:cs typeface="Arial" pitchFamily="34" charset="0"/>
          </a:endParaRPr>
        </a:p>
      </dsp:txBody>
      <dsp:txXfrm>
        <a:off x="5559977" y="640073"/>
        <a:ext cx="689550" cy="865492"/>
      </dsp:txXfrm>
    </dsp:sp>
    <dsp:sp modelId="{50E234F1-3ED9-4DCD-A796-EA16B7F98085}">
      <dsp:nvSpPr>
        <dsp:cNvPr id="0" name=""/>
        <dsp:cNvSpPr/>
      </dsp:nvSpPr>
      <dsp:spPr>
        <a:xfrm>
          <a:off x="3916078" y="437100"/>
          <a:ext cx="1512307" cy="132053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latin typeface="Arial" pitchFamily="34" charset="0"/>
            <a:cs typeface="Arial" pitchFamily="34" charset="0"/>
          </a:endParaRPr>
        </a:p>
      </dsp:txBody>
      <dsp:txXfrm>
        <a:off x="4137550" y="630488"/>
        <a:ext cx="1069363" cy="933759"/>
      </dsp:txXfrm>
    </dsp:sp>
    <dsp:sp modelId="{BD312D36-BE75-4894-82BA-7F3A9EFC143C}">
      <dsp:nvSpPr>
        <dsp:cNvPr id="0" name=""/>
        <dsp:cNvSpPr/>
      </dsp:nvSpPr>
      <dsp:spPr>
        <a:xfrm>
          <a:off x="2133604" y="2666995"/>
          <a:ext cx="2071084" cy="123641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mn-MN" sz="1200" kern="1200" dirty="0" smtClean="0">
              <a:latin typeface="Arial" pitchFamily="34" charset="0"/>
              <a:cs typeface="Arial" pitchFamily="34" charset="0"/>
            </a:rPr>
            <a:t>Цус цусан бүтээгдэхүүн</a:t>
          </a:r>
          <a:endParaRPr lang="en-US" sz="1200" kern="1200" dirty="0">
            <a:latin typeface="Arial" pitchFamily="34" charset="0"/>
            <a:cs typeface="Arial" pitchFamily="34" charset="0"/>
          </a:endParaRPr>
        </a:p>
      </dsp:txBody>
      <dsp:txXfrm>
        <a:off x="2651375" y="2852458"/>
        <a:ext cx="1120567" cy="865492"/>
      </dsp:txXfrm>
    </dsp:sp>
    <dsp:sp modelId="{849383A9-B2D3-4EE2-BD3C-8073DA0DB71D}">
      <dsp:nvSpPr>
        <dsp:cNvPr id="0" name=""/>
        <dsp:cNvSpPr/>
      </dsp:nvSpPr>
      <dsp:spPr>
        <a:xfrm>
          <a:off x="1152391" y="2364719"/>
          <a:ext cx="1397785" cy="154012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latin typeface="Arial" pitchFamily="34" charset="0"/>
            <a:cs typeface="Arial" pitchFamily="34" charset="0"/>
          </a:endParaRPr>
        </a:p>
      </dsp:txBody>
      <dsp:txXfrm>
        <a:off x="1357092" y="2590265"/>
        <a:ext cx="988383" cy="1089031"/>
      </dsp:txXfrm>
    </dsp:sp>
    <dsp:sp modelId="{336651B8-C7AA-4A3F-ABE8-107819D8B4C7}">
      <dsp:nvSpPr>
        <dsp:cNvPr id="0" name=""/>
        <dsp:cNvSpPr/>
      </dsp:nvSpPr>
      <dsp:spPr>
        <a:xfrm>
          <a:off x="5333999" y="2666995"/>
          <a:ext cx="1414462" cy="123641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mn-MN" sz="1400" kern="1200" dirty="0" smtClean="0">
              <a:latin typeface="Arial" pitchFamily="34" charset="0"/>
              <a:cs typeface="Arial" pitchFamily="34" charset="0"/>
            </a:rPr>
            <a:t>Ахуйн зам</a:t>
          </a:r>
          <a:endParaRPr lang="en-US" sz="1400" kern="1200" dirty="0">
            <a:latin typeface="Arial" pitchFamily="34" charset="0"/>
            <a:cs typeface="Arial" pitchFamily="34" charset="0"/>
          </a:endParaRPr>
        </a:p>
      </dsp:txBody>
      <dsp:txXfrm>
        <a:off x="5687614" y="2852458"/>
        <a:ext cx="689550" cy="865492"/>
      </dsp:txXfrm>
    </dsp:sp>
    <dsp:sp modelId="{A4359170-1E3C-4C30-8D40-F9560E0C89F4}">
      <dsp:nvSpPr>
        <dsp:cNvPr id="0" name=""/>
        <dsp:cNvSpPr/>
      </dsp:nvSpPr>
      <dsp:spPr>
        <a:xfrm>
          <a:off x="4419602" y="2590803"/>
          <a:ext cx="1088832" cy="1257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latin typeface="Arial" pitchFamily="34" charset="0"/>
            <a:cs typeface="Arial" pitchFamily="34" charset="0"/>
          </a:endParaRPr>
        </a:p>
      </dsp:txBody>
      <dsp:txXfrm>
        <a:off x="4579058" y="2774900"/>
        <a:ext cx="769920" cy="888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95589-2657-4F23-916D-7BF2EE535625}">
      <dsp:nvSpPr>
        <dsp:cNvPr id="0" name=""/>
        <dsp:cNvSpPr/>
      </dsp:nvSpPr>
      <dsp:spPr>
        <a:xfrm>
          <a:off x="4389" y="1433155"/>
          <a:ext cx="2074563" cy="1934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n-MN" sz="2800" kern="1200" dirty="0" smtClean="0">
              <a:latin typeface="Arial" pitchFamily="34" charset="0"/>
              <a:cs typeface="Arial" pitchFamily="34" charset="0"/>
            </a:rPr>
            <a:t>Үргүйдэл, Төрөлхийн тэмбүү</a:t>
          </a:r>
          <a:endParaRPr lang="en-US" sz="2800" kern="1200" dirty="0">
            <a:latin typeface="Arial" pitchFamily="34" charset="0"/>
            <a:cs typeface="Arial" pitchFamily="34" charset="0"/>
          </a:endParaRPr>
        </a:p>
      </dsp:txBody>
      <dsp:txXfrm>
        <a:off x="61042" y="1489808"/>
        <a:ext cx="1961257" cy="1820982"/>
      </dsp:txXfrm>
    </dsp:sp>
    <dsp:sp modelId="{3344AEFE-364F-45FA-9C8A-3A711F1A1A45}">
      <dsp:nvSpPr>
        <dsp:cNvPr id="0" name=""/>
        <dsp:cNvSpPr/>
      </dsp:nvSpPr>
      <dsp:spPr>
        <a:xfrm rot="19457599">
          <a:off x="1899834" y="1807928"/>
          <a:ext cx="1905667" cy="72526"/>
        </a:xfrm>
        <a:custGeom>
          <a:avLst/>
          <a:gdLst/>
          <a:ahLst/>
          <a:cxnLst/>
          <a:rect l="0" t="0" r="0" b="0"/>
          <a:pathLst>
            <a:path>
              <a:moveTo>
                <a:pt x="0" y="36263"/>
              </a:moveTo>
              <a:lnTo>
                <a:pt x="1905667" y="36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latin typeface="Arial" pitchFamily="34" charset="0"/>
            <a:cs typeface="Arial" pitchFamily="34" charset="0"/>
          </a:endParaRPr>
        </a:p>
      </dsp:txBody>
      <dsp:txXfrm>
        <a:off x="2805026" y="1796550"/>
        <a:ext cx="95283" cy="95283"/>
      </dsp:txXfrm>
    </dsp:sp>
    <dsp:sp modelId="{3A13D17F-60A2-4E40-BA10-0F2D6A084E5C}">
      <dsp:nvSpPr>
        <dsp:cNvPr id="0" name=""/>
        <dsp:cNvSpPr/>
      </dsp:nvSpPr>
      <dsp:spPr>
        <a:xfrm>
          <a:off x="3626383" y="320939"/>
          <a:ext cx="3868577" cy="1934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mn-MN" sz="2800" kern="1200" dirty="0" smtClean="0">
              <a:solidFill>
                <a:srgbClr val="FF0000"/>
              </a:solidFill>
              <a:latin typeface="Arial" pitchFamily="34" charset="0"/>
              <a:cs typeface="Arial" pitchFamily="34" charset="0"/>
            </a:rPr>
            <a:t>ЭР</a:t>
          </a:r>
          <a:r>
            <a:rPr lang="mn-MN" sz="2800" kern="1200" dirty="0" smtClean="0">
              <a:latin typeface="Arial" pitchFamily="34" charset="0"/>
              <a:cs typeface="Arial" pitchFamily="34" charset="0"/>
            </a:rPr>
            <a:t>- Төмсөг, дайвар, үрийн цэврүү, түрүү булчирхайн үрэвсэл</a:t>
          </a:r>
          <a:endParaRPr lang="en-US" sz="2800" kern="1200" dirty="0">
            <a:latin typeface="Arial" pitchFamily="34" charset="0"/>
            <a:cs typeface="Arial" pitchFamily="34" charset="0"/>
          </a:endParaRPr>
        </a:p>
      </dsp:txBody>
      <dsp:txXfrm>
        <a:off x="3683036" y="377592"/>
        <a:ext cx="3755271" cy="1820982"/>
      </dsp:txXfrm>
    </dsp:sp>
    <dsp:sp modelId="{7B34CB21-3280-4BEE-89D9-7C8C1A459B0A}">
      <dsp:nvSpPr>
        <dsp:cNvPr id="0" name=""/>
        <dsp:cNvSpPr/>
      </dsp:nvSpPr>
      <dsp:spPr>
        <a:xfrm rot="2142401">
          <a:off x="1899834" y="2920144"/>
          <a:ext cx="1905667" cy="72526"/>
        </a:xfrm>
        <a:custGeom>
          <a:avLst/>
          <a:gdLst/>
          <a:ahLst/>
          <a:cxnLst/>
          <a:rect l="0" t="0" r="0" b="0"/>
          <a:pathLst>
            <a:path>
              <a:moveTo>
                <a:pt x="0" y="36263"/>
              </a:moveTo>
              <a:lnTo>
                <a:pt x="1905667" y="36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latin typeface="Arial" pitchFamily="34" charset="0"/>
            <a:cs typeface="Arial" pitchFamily="34" charset="0"/>
          </a:endParaRPr>
        </a:p>
      </dsp:txBody>
      <dsp:txXfrm>
        <a:off x="2805026" y="2908766"/>
        <a:ext cx="95283" cy="95283"/>
      </dsp:txXfrm>
    </dsp:sp>
    <dsp:sp modelId="{65325FA5-D6E6-413A-94D2-818F738A89A1}">
      <dsp:nvSpPr>
        <dsp:cNvPr id="0" name=""/>
        <dsp:cNvSpPr/>
      </dsp:nvSpPr>
      <dsp:spPr>
        <a:xfrm>
          <a:off x="3626383" y="2545371"/>
          <a:ext cx="3868577" cy="1934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mn-MN" sz="2800" kern="1200" dirty="0" smtClean="0">
              <a:solidFill>
                <a:srgbClr val="FF0000"/>
              </a:solidFill>
              <a:latin typeface="Arial" pitchFamily="34" charset="0"/>
              <a:cs typeface="Arial" pitchFamily="34" charset="0"/>
            </a:rPr>
            <a:t>ЭМ</a:t>
          </a:r>
          <a:r>
            <a:rPr lang="mn-MN" sz="2800" kern="1200" dirty="0" smtClean="0">
              <a:latin typeface="Arial" pitchFamily="34" charset="0"/>
              <a:cs typeface="Arial" pitchFamily="34" charset="0"/>
            </a:rPr>
            <a:t>- Өндгөвч, умай бага аарцгийн хөндий эрхтний  үрэвсэл, умайн гаднах жирэмслэлт</a:t>
          </a:r>
          <a:endParaRPr lang="en-US" sz="2800" kern="1200" dirty="0">
            <a:latin typeface="Arial" pitchFamily="34" charset="0"/>
            <a:cs typeface="Arial" pitchFamily="34" charset="0"/>
          </a:endParaRPr>
        </a:p>
      </dsp:txBody>
      <dsp:txXfrm>
        <a:off x="3683036" y="2602024"/>
        <a:ext cx="3755271" cy="1820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6638-FDA8-43D9-A1DD-4C254150EBE4}">
      <dsp:nvSpPr>
        <dsp:cNvPr id="0" name=""/>
        <dsp:cNvSpPr/>
      </dsp:nvSpPr>
      <dsp:spPr>
        <a:xfrm rot="16200000">
          <a:off x="-1654640" y="1658866"/>
          <a:ext cx="4800600" cy="148286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itchFamily="34" charset="0"/>
              <a:cs typeface="Arial" pitchFamily="34" charset="0"/>
            </a:rPr>
            <a:t>Эмч, эмнэлэгийн байгуулагад хандах</a:t>
          </a:r>
          <a:endParaRPr lang="en-US" sz="1400" kern="1200" dirty="0">
            <a:solidFill>
              <a:schemeClr val="tx1"/>
            </a:solidFill>
          </a:endParaRPr>
        </a:p>
      </dsp:txBody>
      <dsp:txXfrm rot="5400000">
        <a:off x="4226" y="960120"/>
        <a:ext cx="1482867" cy="2880360"/>
      </dsp:txXfrm>
    </dsp:sp>
    <dsp:sp modelId="{3F6783E2-90D5-4C3B-973F-CAEC903456EF}">
      <dsp:nvSpPr>
        <dsp:cNvPr id="0" name=""/>
        <dsp:cNvSpPr/>
      </dsp:nvSpPr>
      <dsp:spPr>
        <a:xfrm rot="16200000">
          <a:off x="-60557" y="1658866"/>
          <a:ext cx="4800600" cy="148286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mn-MN" sz="1400" kern="1200" smtClean="0">
              <a:solidFill>
                <a:schemeClr val="tx1"/>
              </a:solidFill>
              <a:latin typeface="Arial" pitchFamily="34" charset="0"/>
              <a:cs typeface="Arial" pitchFamily="34" charset="0"/>
            </a:rPr>
            <a:t>Заавал шинжилгээ хийлгэж оношийг батлах</a:t>
          </a:r>
          <a:endParaRPr lang="mn-MN" sz="1400" kern="1200" dirty="0" smtClean="0">
            <a:solidFill>
              <a:schemeClr val="tx1"/>
            </a:solidFill>
            <a:latin typeface="Arial" pitchFamily="34" charset="0"/>
            <a:cs typeface="Arial" pitchFamily="34" charset="0"/>
          </a:endParaRPr>
        </a:p>
      </dsp:txBody>
      <dsp:txXfrm rot="5400000">
        <a:off x="1598309" y="960120"/>
        <a:ext cx="1482867" cy="2880360"/>
      </dsp:txXfrm>
    </dsp:sp>
    <dsp:sp modelId="{9DCEA7B9-EC7E-4572-98B7-2D991B7C692C}">
      <dsp:nvSpPr>
        <dsp:cNvPr id="0" name=""/>
        <dsp:cNvSpPr/>
      </dsp:nvSpPr>
      <dsp:spPr>
        <a:xfrm rot="16200000">
          <a:off x="1533524" y="1658866"/>
          <a:ext cx="4800600" cy="148286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mn-MN" sz="1400" kern="1200" smtClean="0">
              <a:solidFill>
                <a:schemeClr val="tx1"/>
              </a:solidFill>
              <a:latin typeface="Arial" pitchFamily="34" charset="0"/>
              <a:cs typeface="Arial" pitchFamily="34" charset="0"/>
            </a:rPr>
            <a:t>Үүсгэгчид тохирсон эмчилгээг үр дүнтэй хийлгэх</a:t>
          </a:r>
          <a:endParaRPr lang="mn-MN" sz="1400" kern="1200" dirty="0" smtClean="0">
            <a:solidFill>
              <a:schemeClr val="tx1"/>
            </a:solidFill>
            <a:latin typeface="Arial" pitchFamily="34" charset="0"/>
            <a:cs typeface="Arial" pitchFamily="34" charset="0"/>
          </a:endParaRPr>
        </a:p>
      </dsp:txBody>
      <dsp:txXfrm rot="5400000">
        <a:off x="3192390" y="960120"/>
        <a:ext cx="1482867" cy="2880360"/>
      </dsp:txXfrm>
    </dsp:sp>
    <dsp:sp modelId="{EA7DAB6E-8ACF-401E-8910-F630DB3AAE87}">
      <dsp:nvSpPr>
        <dsp:cNvPr id="0" name=""/>
        <dsp:cNvSpPr/>
      </dsp:nvSpPr>
      <dsp:spPr>
        <a:xfrm rot="16200000">
          <a:off x="3127607" y="1658866"/>
          <a:ext cx="4800600" cy="148286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mn-MN" sz="1400" kern="1200" smtClean="0">
              <a:solidFill>
                <a:schemeClr val="tx1"/>
              </a:solidFill>
              <a:latin typeface="Arial" pitchFamily="34" charset="0"/>
              <a:cs typeface="Arial" pitchFamily="34" charset="0"/>
            </a:rPr>
            <a:t>Нян, эгэл биетнээр үүсгэгдсэн халдвар эрт эхэлсэн тохирсон эмчилгээнд үр дүн сайтай.</a:t>
          </a:r>
          <a:endParaRPr lang="mn-MN" sz="1400" kern="1200" dirty="0" smtClean="0">
            <a:solidFill>
              <a:schemeClr val="tx1"/>
            </a:solidFill>
            <a:latin typeface="Arial" pitchFamily="34" charset="0"/>
            <a:cs typeface="Arial" pitchFamily="34" charset="0"/>
          </a:endParaRPr>
        </a:p>
      </dsp:txBody>
      <dsp:txXfrm rot="5400000">
        <a:off x="4786473" y="960120"/>
        <a:ext cx="1482867" cy="2880360"/>
      </dsp:txXfrm>
    </dsp:sp>
    <dsp:sp modelId="{CD37B7E1-1F3D-4348-88F8-703484A83EE2}">
      <dsp:nvSpPr>
        <dsp:cNvPr id="0" name=""/>
        <dsp:cNvSpPr/>
      </dsp:nvSpPr>
      <dsp:spPr>
        <a:xfrm rot="16200000">
          <a:off x="4721690" y="1658866"/>
          <a:ext cx="4800600" cy="148286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mn-MN" sz="1400" kern="1200" smtClean="0">
              <a:solidFill>
                <a:schemeClr val="tx1"/>
              </a:solidFill>
              <a:latin typeface="Arial" pitchFamily="34" charset="0"/>
              <a:cs typeface="Arial" pitchFamily="34" charset="0"/>
            </a:rPr>
            <a:t>Вирүсээр үүсгэгдсэн халдвар үр дүн тааруу</a:t>
          </a:r>
          <a:endParaRPr lang="mn-MN" sz="1400" kern="1200" dirty="0" smtClean="0">
            <a:solidFill>
              <a:schemeClr val="tx1"/>
            </a:solidFill>
            <a:latin typeface="Arial" pitchFamily="34" charset="0"/>
            <a:cs typeface="Arial" pitchFamily="34" charset="0"/>
          </a:endParaRPr>
        </a:p>
      </dsp:txBody>
      <dsp:txXfrm rot="5400000">
        <a:off x="6380556" y="960120"/>
        <a:ext cx="1482867" cy="288036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0.20175</cdr:x>
      <cdr:y>0.625</cdr:y>
    </cdr:from>
    <cdr:to>
      <cdr:x>0.9386</cdr:x>
      <cdr:y>0.62529</cdr:y>
    </cdr:to>
    <cdr:sp macro="" textlink="">
      <cdr:nvSpPr>
        <cdr:cNvPr id="5" name="Straight Connector 4"/>
        <cdr:cNvSpPr/>
      </cdr:nvSpPr>
      <cdr:spPr>
        <a:xfrm xmlns:a="http://schemas.openxmlformats.org/drawingml/2006/main" rot="10800000">
          <a:off x="1752599" y="3429000"/>
          <a:ext cx="6400801" cy="1589"/>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ln>
              <a:solidFill>
                <a:sysClr val="windowText" lastClr="000000"/>
              </a:solidFill>
            </a:ln>
          </a:endParaRPr>
        </a:p>
      </cdr:txBody>
    </cdr:sp>
  </cdr:relSizeAnchor>
  <cdr:relSizeAnchor xmlns:cdr="http://schemas.openxmlformats.org/drawingml/2006/chartDrawing">
    <cdr:from>
      <cdr:x>0.21053</cdr:x>
      <cdr:y>0.59751</cdr:y>
    </cdr:from>
    <cdr:to>
      <cdr:x>0.96491</cdr:x>
      <cdr:y>0.61111</cdr:y>
    </cdr:to>
    <cdr:sp macro="" textlink="">
      <cdr:nvSpPr>
        <cdr:cNvPr id="11" name="Straight Connector 10"/>
        <cdr:cNvSpPr/>
      </cdr:nvSpPr>
      <cdr:spPr>
        <a:xfrm xmlns:a="http://schemas.openxmlformats.org/drawingml/2006/main" rot="10800000" flipV="1">
          <a:off x="1828800" y="3278182"/>
          <a:ext cx="6553194" cy="74617"/>
        </a:xfrm>
        <a:prstGeom xmlns:a="http://schemas.openxmlformats.org/drawingml/2006/main" prst="line">
          <a:avLst/>
        </a:prstGeom>
        <a:ln xmlns:a="http://schemas.openxmlformats.org/drawingml/2006/main">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A597B-3DFA-4CE3-9A76-F11449B76C20}" type="datetimeFigureOut">
              <a:rPr lang="en-US" smtClean="0"/>
              <a:pPr/>
              <a:t>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7C741-AC54-453B-9831-32FC8B925349}" type="slidenum">
              <a:rPr lang="en-US" smtClean="0"/>
              <a:pPr/>
              <a:t>‹#›</a:t>
            </a:fld>
            <a:endParaRPr lang="en-US"/>
          </a:p>
        </p:txBody>
      </p:sp>
    </p:spTree>
    <p:extLst>
      <p:ext uri="{BB962C8B-B14F-4D97-AF65-F5344CB8AC3E}">
        <p14:creationId xmlns:p14="http://schemas.microsoft.com/office/powerpoint/2010/main" val="60265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latin typeface="Arial" pitchFamily="34" charset="0"/>
                <a:cs typeface="Arial" pitchFamily="34" charset="0"/>
              </a:rPr>
              <a:t>ЧД, НД, БНД тэмбүүгийн Улаанбаатрын</a:t>
            </a:r>
            <a:r>
              <a:rPr lang="mn-MN" baseline="0" dirty="0" smtClean="0">
                <a:latin typeface="Arial" pitchFamily="34" charset="0"/>
                <a:cs typeface="Arial" pitchFamily="34" charset="0"/>
              </a:rPr>
              <a:t> дундажаас өндөр байна.</a:t>
            </a: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БНД, НД, ЧД, СХД-үүдэд</a:t>
            </a:r>
            <a:r>
              <a:rPr lang="mn-MN" baseline="0" dirty="0" smtClean="0"/>
              <a:t> </a:t>
            </a:r>
            <a:r>
              <a:rPr lang="mn-MN" sz="1200" b="0" dirty="0" smtClean="0">
                <a:solidFill>
                  <a:schemeClr val="tx1"/>
                </a:solidFill>
                <a:effectLst/>
                <a:latin typeface="Arial" pitchFamily="34" charset="0"/>
                <a:cs typeface="Arial" pitchFamily="34" charset="0"/>
              </a:rPr>
              <a:t>гонококт халдварын </a:t>
            </a:r>
            <a:r>
              <a:rPr lang="mn-MN" baseline="0" dirty="0" smtClean="0"/>
              <a:t> өвчлөл </a:t>
            </a:r>
            <a:r>
              <a:rPr lang="mn-MN" dirty="0" smtClean="0">
                <a:latin typeface="Arial" pitchFamily="34" charset="0"/>
                <a:cs typeface="Arial" pitchFamily="34" charset="0"/>
              </a:rPr>
              <a:t>Улаанбаатрын</a:t>
            </a:r>
            <a:r>
              <a:rPr lang="mn-MN" baseline="0" dirty="0" smtClean="0">
                <a:latin typeface="Arial" pitchFamily="34" charset="0"/>
                <a:cs typeface="Arial" pitchFamily="34" charset="0"/>
              </a:rPr>
              <a:t> дундажаас өндөр үзүүлэлтэй байна. </a:t>
            </a:r>
          </a:p>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БНД, НД, БЗД, БГД-үүдэд</a:t>
            </a:r>
            <a:r>
              <a:rPr lang="mn-MN" baseline="0" dirty="0" smtClean="0"/>
              <a:t> </a:t>
            </a:r>
            <a:r>
              <a:rPr lang="mn-MN" sz="1200" b="0" dirty="0" smtClean="0">
                <a:effectLst/>
                <a:latin typeface="Arial" pitchFamily="34" charset="0"/>
                <a:cs typeface="Arial" pitchFamily="34" charset="0"/>
              </a:rPr>
              <a:t>трихомониазын</a:t>
            </a:r>
            <a:r>
              <a:rPr lang="mn-MN" sz="1200" b="0" baseline="0" dirty="0" smtClean="0">
                <a:effectLst/>
                <a:latin typeface="Arial" pitchFamily="34" charset="0"/>
                <a:cs typeface="Arial" pitchFamily="34" charset="0"/>
              </a:rPr>
              <a:t> </a:t>
            </a:r>
            <a:r>
              <a:rPr lang="mn-MN" sz="1200" b="0" dirty="0" smtClean="0">
                <a:solidFill>
                  <a:schemeClr val="tx1"/>
                </a:solidFill>
                <a:effectLst/>
                <a:latin typeface="Arial" pitchFamily="34" charset="0"/>
                <a:cs typeface="Arial" pitchFamily="34" charset="0"/>
              </a:rPr>
              <a:t>халвар </a:t>
            </a:r>
            <a:r>
              <a:rPr lang="mn-MN" dirty="0" smtClean="0">
                <a:latin typeface="Arial" pitchFamily="34" charset="0"/>
                <a:cs typeface="Arial" pitchFamily="34" charset="0"/>
              </a:rPr>
              <a:t>Улаанбаатрын</a:t>
            </a:r>
            <a:r>
              <a:rPr lang="mn-MN" baseline="0" dirty="0" smtClean="0">
                <a:latin typeface="Arial" pitchFamily="34" charset="0"/>
                <a:cs typeface="Arial" pitchFamily="34" charset="0"/>
              </a:rPr>
              <a:t> дундажаас өндөр үзүүлэлтэй байна.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EEEB6F-E3F0-4E34-9D3C-295CE1B6D05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A370735-2721-4D06-8E36-A571F848745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70735-2721-4D06-8E36-A571F848745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370735-2721-4D06-8E36-A571F848745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70735-2721-4D06-8E36-A571F84874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919BED8-B3D1-4227-B6DF-DDA9B841AE04}" type="datetimeFigureOut">
              <a:rPr lang="en-US" smtClean="0"/>
              <a:pPr/>
              <a:t>12/1/2019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70735-2721-4D06-8E36-A571F848745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919BED8-B3D1-4227-B6DF-DDA9B841AE04}" type="datetimeFigureOut">
              <a:rPr lang="en-US" smtClean="0"/>
              <a:pPr/>
              <a:t>12/1/2019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A370735-2721-4D06-8E36-A571F848745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752600"/>
            <a:ext cx="7406640" cy="4114800"/>
          </a:xfrm>
        </p:spPr>
        <p:txBody>
          <a:bodyPr>
            <a:normAutofit/>
          </a:bodyPr>
          <a:lstStyle/>
          <a:p>
            <a:pPr algn="ctr"/>
            <a:r>
              <a:rPr lang="mn-MN" b="1" dirty="0" smtClean="0">
                <a:effectLst/>
                <a:latin typeface="Arial" pitchFamily="34" charset="0"/>
                <a:cs typeface="Arial" pitchFamily="34" charset="0"/>
              </a:rPr>
              <a:t>ХДХВ/ДОХ БЭЛГИЙН ЗАМЫН ХАЛДВАРТ ӨВЧНИЙ ТАЛААРХ МЭДЛЭГ, БОЛОВСРОЛ  </a:t>
            </a:r>
            <a:br>
              <a:rPr lang="mn-MN" b="1" dirty="0" smtClean="0">
                <a:effectLst/>
                <a:latin typeface="Arial" pitchFamily="34" charset="0"/>
                <a:cs typeface="Arial" pitchFamily="34" charset="0"/>
              </a:rPr>
            </a:br>
            <a:r>
              <a:rPr lang="mn-MN" sz="3200" b="1" dirty="0" smtClean="0">
                <a:effectLst/>
                <a:latin typeface="Arial" pitchFamily="34" charset="0"/>
                <a:cs typeface="Arial" pitchFamily="34" charset="0"/>
              </a:rPr>
              <a:t>2019 он</a:t>
            </a:r>
            <a:endParaRPr lang="en-US" sz="3200" b="1" dirty="0">
              <a:effectLst/>
              <a:latin typeface="Arial" pitchFamily="34" charset="0"/>
              <a:cs typeface="Arial" pitchFamily="34" charset="0"/>
            </a:endParaRPr>
          </a:p>
        </p:txBody>
      </p:sp>
      <p:sp>
        <p:nvSpPr>
          <p:cNvPr id="3" name="Subtitle 2"/>
          <p:cNvSpPr>
            <a:spLocks noGrp="1"/>
          </p:cNvSpPr>
          <p:nvPr>
            <p:ph type="subTitle" idx="1"/>
          </p:nvPr>
        </p:nvSpPr>
        <p:spPr>
          <a:xfrm>
            <a:off x="2438400" y="609600"/>
            <a:ext cx="4495800" cy="938820"/>
          </a:xfrm>
        </p:spPr>
        <p:txBody>
          <a:bodyPr>
            <a:normAutofit/>
          </a:bodyPr>
          <a:lstStyle/>
          <a:p>
            <a:pPr algn="ctr"/>
            <a:r>
              <a:rPr lang="mn-MN" sz="2400" dirty="0" smtClean="0">
                <a:latin typeface="Arial" pitchFamily="34" charset="0"/>
                <a:cs typeface="Arial" pitchFamily="34" charset="0"/>
              </a:rPr>
              <a:t>Говьсүмбэр аймгийн  Баянтал сумын Эрүүл мэндийн газар </a:t>
            </a:r>
            <a:endParaRPr lang="en-US" sz="2400" dirty="0">
              <a:latin typeface="Arial" pitchFamily="34" charset="0"/>
              <a:cs typeface="Arial" pitchFamily="34" charset="0"/>
            </a:endParaRPr>
          </a:p>
        </p:txBody>
      </p:sp>
      <p:pic>
        <p:nvPicPr>
          <p:cNvPr id="33794" name="Picture 2" descr="AIDS зурган илэрцүүд"/>
          <p:cNvPicPr>
            <a:picLocks noChangeAspect="1" noChangeArrowheads="1"/>
          </p:cNvPicPr>
          <p:nvPr/>
        </p:nvPicPr>
        <p:blipFill>
          <a:blip r:embed="rId2" cstate="print"/>
          <a:srcRect/>
          <a:stretch>
            <a:fillRect/>
          </a:stretch>
        </p:blipFill>
        <p:spPr bwMode="auto">
          <a:xfrm>
            <a:off x="12357" y="2349"/>
            <a:ext cx="1968843" cy="1674051"/>
          </a:xfrm>
          <a:prstGeom prst="rect">
            <a:avLst/>
          </a:prstGeom>
          <a:noFill/>
        </p:spPr>
      </p:pic>
      <p:pic>
        <p:nvPicPr>
          <p:cNvPr id="5122" name="Picture 2" descr="Image result for баянтал сум&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49"/>
            <a:ext cx="2102708" cy="159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lenovo\Downloads\6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6324600" cy="4862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latin typeface="Arial" pitchFamily="34" charset="0"/>
              <a:cs typeface="Arial" pitchFamily="34" charset="0"/>
            </a:endParaRPr>
          </a:p>
        </p:txBody>
      </p:sp>
      <p:pic>
        <p:nvPicPr>
          <p:cNvPr id="4099" name="Picture 3" descr="C:\Users\lenovo\Downloads\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6781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2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800088" cy="1143000"/>
          </a:xfrm>
        </p:spPr>
        <p:txBody>
          <a:bodyPr/>
          <a:lstStyle/>
          <a:p>
            <a:r>
              <a:rPr lang="mn-MN" sz="4400" b="1" dirty="0" smtClean="0">
                <a:effectLst/>
                <a:latin typeface="Arial" pitchFamily="34" charset="0"/>
                <a:cs typeface="Arial" pitchFamily="34" charset="0"/>
              </a:rPr>
              <a:t>БЗДХ-ЫН ХҮНДРЭЛ</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IDS зурган илэрцүүд"/>
          <p:cNvPicPr>
            <a:picLocks noChangeAspect="1" noChangeArrowheads="1"/>
          </p:cNvPicPr>
          <p:nvPr/>
        </p:nvPicPr>
        <p:blipFill>
          <a:blip r:embed="rId7"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mn-MN" sz="3200" b="1" dirty="0" smtClean="0">
                <a:effectLst/>
                <a:latin typeface="Arial" pitchFamily="34" charset="0"/>
                <a:cs typeface="Arial" pitchFamily="34" charset="0"/>
              </a:rPr>
              <a:t>ОНОШЛОГОО, ЭМЧИЛГЭЭНИЙ ЕРӨНХИЙ ЗАРЧИМ</a:t>
            </a:r>
            <a:endParaRPr lang="en-US" sz="3200" dirty="0"/>
          </a:p>
        </p:txBody>
      </p:sp>
      <p:graphicFrame>
        <p:nvGraphicFramePr>
          <p:cNvPr id="4" name="Content Placeholder 3"/>
          <p:cNvGraphicFramePr>
            <a:graphicFrameLocks noGrp="1"/>
          </p:cNvGraphicFramePr>
          <p:nvPr>
            <p:ph idx="1"/>
          </p:nvPr>
        </p:nvGraphicFramePr>
        <p:xfrm>
          <a:off x="1066800" y="1447800"/>
          <a:ext cx="78676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IDS зурган илэрцүүд"/>
          <p:cNvPicPr>
            <a:picLocks noChangeAspect="1" noChangeArrowheads="1"/>
          </p:cNvPicPr>
          <p:nvPr/>
        </p:nvPicPr>
        <p:blipFill>
          <a:blip r:embed="rId7"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400" b="1" dirty="0" smtClean="0">
                <a:effectLst/>
                <a:latin typeface="Arial" pitchFamily="34" charset="0"/>
                <a:cs typeface="Arial" pitchFamily="34" charset="0"/>
              </a:rPr>
              <a:t>БЭЛГИЙН ЗАМААР ДАМЖИХ ХАЛДВАРААС ХЭРХЭН СЭРГИЙЛЭХ ВЭ</a:t>
            </a:r>
            <a:endParaRPr lang="en-US" sz="2400" dirty="0">
              <a:effectLst/>
            </a:endParaRPr>
          </a:p>
        </p:txBody>
      </p:sp>
      <p:sp>
        <p:nvSpPr>
          <p:cNvPr id="3" name="Content Placeholder 2"/>
          <p:cNvSpPr>
            <a:spLocks noGrp="1"/>
          </p:cNvSpPr>
          <p:nvPr>
            <p:ph idx="1"/>
          </p:nvPr>
        </p:nvSpPr>
        <p:spPr>
          <a:xfrm>
            <a:off x="1066800" y="1447800"/>
            <a:ext cx="7848600" cy="2819400"/>
          </a:xfrm>
        </p:spPr>
        <p:txBody>
          <a:bodyPr>
            <a:normAutofit fontScale="47500" lnSpcReduction="20000"/>
          </a:bodyPr>
          <a:lstStyle/>
          <a:p>
            <a:r>
              <a:rPr lang="mn-MN" dirty="0" smtClean="0">
                <a:latin typeface="Arial" pitchFamily="34" charset="0"/>
                <a:cs typeface="Arial" pitchFamily="34" charset="0"/>
              </a:rPr>
              <a:t>Тохиолдлын бэлгийн хавьтлыг </a:t>
            </a:r>
            <a:r>
              <a:rPr lang="mn-MN" dirty="0" smtClean="0">
                <a:solidFill>
                  <a:srgbClr val="FF0000"/>
                </a:solidFill>
                <a:latin typeface="Arial" pitchFamily="34" charset="0"/>
                <a:cs typeface="Arial" pitchFamily="34" charset="0"/>
              </a:rPr>
              <a:t>ТЭВЧИХ</a:t>
            </a:r>
            <a:r>
              <a:rPr lang="mn-MN" dirty="0" smtClean="0">
                <a:latin typeface="Arial" pitchFamily="34" charset="0"/>
                <a:cs typeface="Arial" pitchFamily="34" charset="0"/>
              </a:rPr>
              <a:t> \гэр бүлээс гадуурх бэлгийн харьцаанаас зайлсхийх\</a:t>
            </a:r>
          </a:p>
          <a:p>
            <a:r>
              <a:rPr lang="mn-MN" dirty="0" smtClean="0">
                <a:latin typeface="Arial" pitchFamily="34" charset="0"/>
                <a:cs typeface="Arial" pitchFamily="34" charset="0"/>
              </a:rPr>
              <a:t>Гэр бүлийн хосууд бие биедээ </a:t>
            </a:r>
            <a:r>
              <a:rPr lang="mn-MN" dirty="0" smtClean="0">
                <a:solidFill>
                  <a:srgbClr val="FF0000"/>
                </a:solidFill>
                <a:latin typeface="Arial" pitchFamily="34" charset="0"/>
                <a:cs typeface="Arial" pitchFamily="34" charset="0"/>
              </a:rPr>
              <a:t>ҮНЭНЧ БАЙХ </a:t>
            </a:r>
            <a:r>
              <a:rPr lang="mn-MN" dirty="0" smtClean="0">
                <a:latin typeface="Arial" pitchFamily="34" charset="0"/>
                <a:cs typeface="Arial" pitchFamily="34" charset="0"/>
              </a:rPr>
              <a:t>\бэлгийн үнэнч нэг хавьтагчтай байх\</a:t>
            </a:r>
          </a:p>
          <a:p>
            <a:r>
              <a:rPr lang="mn-MN" dirty="0" smtClean="0">
                <a:solidFill>
                  <a:srgbClr val="FF0000"/>
                </a:solidFill>
                <a:latin typeface="Arial" pitchFamily="34" charset="0"/>
                <a:cs typeface="Arial" pitchFamily="34" charset="0"/>
              </a:rPr>
              <a:t>БЭЛГЭВЧИЙГ ХЭРЭГЛЭХ</a:t>
            </a:r>
            <a:r>
              <a:rPr lang="en-US" dirty="0" smtClean="0">
                <a:latin typeface="Arial" pitchFamily="34" charset="0"/>
                <a:cs typeface="Arial" pitchFamily="34" charset="0"/>
              </a:rPr>
              <a:t> /</a:t>
            </a:r>
            <a:r>
              <a:rPr lang="mn-MN" dirty="0" smtClean="0">
                <a:latin typeface="Arial" pitchFamily="34" charset="0"/>
                <a:cs typeface="Arial" pitchFamily="34" charset="0"/>
              </a:rPr>
              <a:t>зааврын дагуу тогтмол</a:t>
            </a:r>
            <a:r>
              <a:rPr lang="en-US" dirty="0" smtClean="0">
                <a:latin typeface="Arial" pitchFamily="34" charset="0"/>
                <a:cs typeface="Arial" pitchFamily="34" charset="0"/>
              </a:rPr>
              <a:t>/</a:t>
            </a:r>
            <a:r>
              <a:rPr lang="mn-MN" dirty="0" smtClean="0">
                <a:latin typeface="Arial" pitchFamily="34" charset="0"/>
                <a:cs typeface="Arial" pitchFamily="34" charset="0"/>
              </a:rPr>
              <a:t> </a:t>
            </a:r>
          </a:p>
          <a:p>
            <a:r>
              <a:rPr lang="mn-MN" dirty="0" smtClean="0">
                <a:latin typeface="Arial" pitchFamily="34" charset="0"/>
                <a:cs typeface="Arial" pitchFamily="34" charset="0"/>
              </a:rPr>
              <a:t>Жирэмсэн эмэгтэйчүүд жирэмсний хяналтанд эрт хамрагдаж, БЗДХ-ын илрүүлэх урьдчилсан сэргийлэх үзлэг шинжилгээ хийлгэх</a:t>
            </a:r>
          </a:p>
          <a:p>
            <a:r>
              <a:rPr lang="mn-MN" dirty="0" smtClean="0">
                <a:latin typeface="Arial" pitchFamily="34" charset="0"/>
                <a:cs typeface="Arial" pitchFamily="34" charset="0"/>
              </a:rPr>
              <a:t>БЗДХ-ын ямар нэгэн шинж тэмдэг илэрсэн тохиолдолд мэргэжлийн эмчид хандах, хэрэв өвчин илэрвэл бэлгийн хавьтагчийн хамт цаг алдалгүй эмчлүүлэх</a:t>
            </a:r>
          </a:p>
          <a:p>
            <a:r>
              <a:rPr lang="mn-MN" dirty="0" smtClean="0">
                <a:latin typeface="Arial" pitchFamily="34" charset="0"/>
                <a:cs typeface="Arial" pitchFamily="34" charset="0"/>
              </a:rPr>
              <a:t>Тохиолдлын бэлгийн хавьталд хамгаалалтгүй орсон тохиолдолд өвчний шинж тэмдэг илэрсэн эсэхээс үл хамааран шинжилгээнд хамрагдаж, эрүүл мэндээ шалгуулж байх</a:t>
            </a:r>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pic>
        <p:nvPicPr>
          <p:cNvPr id="14338" name="Picture 2" descr="ТҮБ зурган илэрцүүд"/>
          <p:cNvPicPr>
            <a:picLocks noChangeAspect="1" noChangeArrowheads="1"/>
          </p:cNvPicPr>
          <p:nvPr/>
        </p:nvPicPr>
        <p:blipFill>
          <a:blip r:embed="rId3" cstate="print"/>
          <a:srcRect/>
          <a:stretch>
            <a:fillRect/>
          </a:stretch>
        </p:blipFill>
        <p:spPr bwMode="auto">
          <a:xfrm>
            <a:off x="1295400" y="4267200"/>
            <a:ext cx="7620000" cy="24003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b="1" dirty="0" smtClean="0">
                <a:effectLst/>
                <a:latin typeface="Arial" pitchFamily="34" charset="0"/>
                <a:cs typeface="Arial" pitchFamily="34" charset="0"/>
              </a:rPr>
              <a:t>ТОО БАРИМТ</a:t>
            </a:r>
            <a:endParaRPr lang="en-US" b="1" dirty="0">
              <a:effectLst/>
              <a:latin typeface="Arial" pitchFamily="34" charset="0"/>
              <a:cs typeface="Arial" pitchFamily="34" charset="0"/>
            </a:endParaRPr>
          </a:p>
        </p:txBody>
      </p:sp>
      <p:pic>
        <p:nvPicPr>
          <p:cNvPr id="1026" name="Picture 2" descr="statistik зурган илэрцүүд"/>
          <p:cNvPicPr>
            <a:picLocks noChangeAspect="1" noChangeArrowheads="1"/>
          </p:cNvPicPr>
          <p:nvPr/>
        </p:nvPicPr>
        <p:blipFill>
          <a:blip r:embed="rId2" cstate="print"/>
          <a:srcRect/>
          <a:stretch>
            <a:fillRect/>
          </a:stretch>
        </p:blipFill>
        <p:spPr bwMode="auto">
          <a:xfrm>
            <a:off x="1143000" y="1447800"/>
            <a:ext cx="7791450" cy="4276726"/>
          </a:xfrm>
          <a:prstGeom prst="rect">
            <a:avLst/>
          </a:prstGeom>
          <a:noFill/>
        </p:spPr>
      </p:pic>
      <p:pic>
        <p:nvPicPr>
          <p:cNvPr id="5" name="Picture 2" descr="AIDS зурган илэрцүүд"/>
          <p:cNvPicPr>
            <a:picLocks noChangeAspect="1" noChangeArrowheads="1"/>
          </p:cNvPicPr>
          <p:nvPr/>
        </p:nvPicPr>
        <p:blipFill>
          <a:blip r:embed="rId3"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0"/>
            <a:ext cx="6934200" cy="10668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800" b="1" i="0" u="none" strike="noStrike" kern="1200" cap="none" spc="0" normalizeH="0" baseline="0" noProof="0" dirty="0" smtClean="0">
                <a:ln>
                  <a:noFill/>
                </a:ln>
                <a:solidFill>
                  <a:schemeClr val="tx2">
                    <a:satMod val="130000"/>
                  </a:schemeClr>
                </a:solidFill>
                <a:uLnTx/>
                <a:uFillTx/>
                <a:latin typeface="Arial" pitchFamily="34" charset="0"/>
                <a:ea typeface="+mj-ea"/>
                <a:cs typeface="Arial" pitchFamily="34" charset="0"/>
              </a:rPr>
              <a:t>ХӨСҮТ-ИЙН СТАТИСТИК ТОО БАРИМТ</a:t>
            </a:r>
            <a:endParaRPr kumimoji="0" lang="en-US" sz="2800" b="1" i="0" u="none" strike="noStrike" kern="1200" cap="none" spc="0" normalizeH="0" baseline="0" noProof="0" dirty="0">
              <a:ln>
                <a:noFill/>
              </a:ln>
              <a:solidFill>
                <a:schemeClr val="tx2">
                  <a:satMod val="130000"/>
                </a:schemeClr>
              </a:solidFill>
              <a:uLnTx/>
              <a:uFillTx/>
              <a:latin typeface="Arial" pitchFamily="34" charset="0"/>
              <a:ea typeface="+mj-ea"/>
              <a:cs typeface="Arial" pitchFamily="34" charset="0"/>
            </a:endParaRPr>
          </a:p>
        </p:txBody>
      </p:sp>
      <p:sp>
        <p:nvSpPr>
          <p:cNvPr id="5" name="Content Placeholder 2"/>
          <p:cNvSpPr txBox="1">
            <a:spLocks/>
          </p:cNvSpPr>
          <p:nvPr/>
        </p:nvSpPr>
        <p:spPr>
          <a:xfrm>
            <a:off x="1371600" y="1066800"/>
            <a:ext cx="7315200" cy="5059363"/>
          </a:xfrm>
          <a:prstGeom prst="rect">
            <a:avLst/>
          </a:prstGeom>
        </p:spPr>
        <p:txBody>
          <a:bodyPr>
            <a:norm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mn-M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2018 оны эхний 6 сарын байдлаар улсын хэмжээнд нийт 52312 халдварт өвчлөлийн тохиолдол бүртгэгдсэнээс өмнөх оны мөн үеэс 15564 тохиолдлоор буюу 10000 хүн амд 47.2-оор өссөн байна.</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mn-M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mn-MN"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БЗДХ нь халдварт өвчний шалтгаант өвчлөлийн </a:t>
            </a:r>
            <a:r>
              <a:rPr kumimoji="0" lang="mn-MN"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хоёрдугаарт</a:t>
            </a:r>
            <a:r>
              <a:rPr kumimoji="0" lang="mn-MN"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бичигдэж байна.</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600" b="0" i="0" u="none" strike="noStrike" kern="1200" cap="none" spc="0" normalizeH="0" baseline="0" noProof="0" dirty="0" smtClean="0">
              <a:ln>
                <a:noFill/>
              </a:ln>
              <a:solidFill>
                <a:prstClr val="black"/>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533400"/>
            <a:ext cx="70866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2400" b="1" i="0" u="none" strike="noStrike" kern="1200" cap="none" spc="0" normalizeH="0" baseline="0" noProof="0" dirty="0" smtClean="0">
                <a:ln>
                  <a:noFill/>
                </a:ln>
                <a:solidFill>
                  <a:prstClr val="black"/>
                </a:solidFill>
                <a:uLnTx/>
                <a:uFillTx/>
                <a:latin typeface="Arial" pitchFamily="34" charset="0"/>
                <a:ea typeface="+mj-ea"/>
                <a:cs typeface="Arial" pitchFamily="34" charset="0"/>
              </a:rPr>
              <a:t>ХӨСҮТ-ИЙН СТАТИСТИК ТОО БАРИМТ</a:t>
            </a:r>
            <a:endParaRPr kumimoji="0" lang="en-US" sz="4300" b="0"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5" name="Content Placeholder 2"/>
          <p:cNvSpPr txBox="1">
            <a:spLocks/>
          </p:cNvSpPr>
          <p:nvPr/>
        </p:nvSpPr>
        <p:spPr>
          <a:xfrm>
            <a:off x="1295400" y="1600200"/>
            <a:ext cx="7391400" cy="4525963"/>
          </a:xfrm>
          <a:prstGeom prst="rect">
            <a:avLst/>
          </a:prstGeom>
        </p:spPr>
        <p:txBody>
          <a:bodyPr/>
          <a:lstStyle/>
          <a:p>
            <a:pPr marL="0" marR="0" lvl="0" indent="457200" algn="just" defTabSz="914400" rtl="0" eaLnBrk="1" fontAlgn="auto" latinLnBrk="0" hangingPunct="1">
              <a:lnSpc>
                <a:spcPct val="115000"/>
              </a:lnSpc>
              <a:spcBef>
                <a:spcPts val="0"/>
              </a:spcBef>
              <a:spcAft>
                <a:spcPts val="0"/>
              </a:spcAft>
              <a:buClr>
                <a:schemeClr val="accent1"/>
              </a:buClr>
              <a:buSzPct val="80000"/>
              <a:buFont typeface="Wingdings 2"/>
              <a:buChar char=""/>
              <a:tabLst/>
              <a:defRPr/>
            </a:pPr>
            <a:r>
              <a:rPr kumimoji="0" lang="mn-MN" sz="2400" b="0" i="0" u="none" strike="noStrike" kern="1200" cap="none" spc="0" normalizeH="0" baseline="0" noProof="0" dirty="0" smtClean="0">
                <a:ln>
                  <a:noFill/>
                </a:ln>
                <a:solidFill>
                  <a:prstClr val="black"/>
                </a:solidFill>
                <a:effectLst/>
                <a:uLnTx/>
                <a:uFillTx/>
                <a:latin typeface="Arial"/>
                <a:ea typeface="Times New Roman"/>
                <a:cs typeface="Times New Roman"/>
              </a:rPr>
              <a:t>Монгол улсад 2018 оны 11 дүгээр сарын эхний байдлаар ХДХВ-ын халдварын тохиолдол нийт 218 бүртгэгдсэн байна. </a:t>
            </a:r>
          </a:p>
          <a:p>
            <a:pPr marL="0" marR="0" lvl="0" indent="457200" algn="just" defTabSz="914400" rtl="0" eaLnBrk="1" fontAlgn="auto" latinLnBrk="0" hangingPunct="1">
              <a:lnSpc>
                <a:spcPct val="115000"/>
              </a:lnSpc>
              <a:spcBef>
                <a:spcPts val="0"/>
              </a:spcBef>
              <a:spcAft>
                <a:spcPts val="0"/>
              </a:spcAft>
              <a:buClr>
                <a:schemeClr val="accent1"/>
              </a:buClr>
              <a:buSzPct val="80000"/>
              <a:buFont typeface="Wingdings 2"/>
              <a:buChar char=""/>
              <a:tabLst/>
              <a:defRPr/>
            </a:pPr>
            <a:endParaRPr kumimoji="0" lang="mn-MN" sz="2400" b="0" i="0" u="none" strike="noStrike" kern="1200" cap="none" spc="0" normalizeH="0" baseline="0" noProof="0" dirty="0" smtClean="0">
              <a:ln>
                <a:noFill/>
              </a:ln>
              <a:solidFill>
                <a:prstClr val="black"/>
              </a:solidFill>
              <a:effectLst/>
              <a:uLnTx/>
              <a:uFillTx/>
              <a:latin typeface="Arial"/>
              <a:ea typeface="Times New Roman"/>
              <a:cs typeface="Times New Roman"/>
            </a:endParaRPr>
          </a:p>
          <a:p>
            <a:pPr marL="0" marR="0" lvl="0" indent="457200" algn="just" defTabSz="914400" rtl="0" eaLnBrk="1" fontAlgn="auto" latinLnBrk="0" hangingPunct="1">
              <a:lnSpc>
                <a:spcPct val="115000"/>
              </a:lnSpc>
              <a:spcBef>
                <a:spcPts val="0"/>
              </a:spcBef>
              <a:spcAft>
                <a:spcPts val="0"/>
              </a:spcAft>
              <a:buClr>
                <a:schemeClr val="accent1"/>
              </a:buClr>
              <a:buSzPct val="80000"/>
              <a:buFont typeface="Wingdings 2"/>
              <a:buChar char=""/>
              <a:tabLst/>
              <a:defRPr/>
            </a:pPr>
            <a:r>
              <a:rPr kumimoji="0" lang="mn-MN" sz="2400" b="0" i="0" u="none" strike="noStrike" kern="1200" cap="none" spc="0" normalizeH="0" baseline="0" noProof="0" dirty="0" smtClean="0">
                <a:ln>
                  <a:noFill/>
                </a:ln>
                <a:solidFill>
                  <a:prstClr val="black"/>
                </a:solidFill>
                <a:effectLst/>
                <a:uLnTx/>
                <a:uFillTx/>
                <a:latin typeface="Arial"/>
                <a:ea typeface="Times New Roman"/>
                <a:cs typeface="Times New Roman"/>
              </a:rPr>
              <a:t>ХДХВ-ын халдварын тохиолдлыг насны бүлгээр авч үзвэл 80 гаруй хувь нь 20-44 насны иргэд бүртгэгдсэн байна. </a:t>
            </a:r>
          </a:p>
          <a:p>
            <a:pPr marL="0" marR="0" lvl="0" indent="457200" algn="just" defTabSz="914400" rtl="0" eaLnBrk="1" fontAlgn="auto" latinLnBrk="0" hangingPunct="1">
              <a:lnSpc>
                <a:spcPct val="115000"/>
              </a:lnSpc>
              <a:spcBef>
                <a:spcPts val="0"/>
              </a:spcBef>
              <a:spcAft>
                <a:spcPts val="0"/>
              </a:spcAft>
              <a:buClr>
                <a:schemeClr val="accent1"/>
              </a:buClr>
              <a:buSzPct val="80000"/>
              <a:buFont typeface="Wingdings 2"/>
              <a:buChar char=""/>
              <a:tabLst/>
              <a:defRPr/>
            </a:pPr>
            <a:endParaRPr kumimoji="0" lang="mn-MN" sz="2400" b="0" i="0" u="none" strike="noStrike" kern="1200" cap="none" spc="0" normalizeH="0" baseline="0" noProof="0" dirty="0" smtClean="0">
              <a:ln>
                <a:noFill/>
              </a:ln>
              <a:solidFill>
                <a:prstClr val="black"/>
              </a:solidFill>
              <a:effectLst/>
              <a:uLnTx/>
              <a:uFillTx/>
              <a:latin typeface="Arial"/>
              <a:ea typeface="Times New Roman"/>
              <a:cs typeface="Times New Roman"/>
            </a:endParaRPr>
          </a:p>
          <a:p>
            <a:pPr marL="0" marR="0" lvl="0" indent="457200" algn="just" defTabSz="914400" rtl="0" eaLnBrk="1" fontAlgn="auto" latinLnBrk="0" hangingPunct="1">
              <a:lnSpc>
                <a:spcPct val="115000"/>
              </a:lnSpc>
              <a:spcBef>
                <a:spcPts val="0"/>
              </a:spcBef>
              <a:spcAft>
                <a:spcPts val="0"/>
              </a:spcAft>
              <a:buClr>
                <a:schemeClr val="accent1"/>
              </a:buClr>
              <a:buSzPct val="80000"/>
              <a:buFont typeface="Wingdings 2"/>
              <a:buChar char=""/>
              <a:tabLst/>
              <a:defRPr/>
            </a:pPr>
            <a:r>
              <a:rPr kumimoji="0" lang="mn-MN" sz="2400" b="0" i="0" u="none" strike="noStrike" kern="1200" cap="none" spc="0" normalizeH="0" baseline="0" noProof="0" dirty="0" smtClean="0">
                <a:ln>
                  <a:noFill/>
                </a:ln>
                <a:solidFill>
                  <a:prstClr val="black"/>
                </a:solidFill>
                <a:effectLst/>
                <a:uLnTx/>
                <a:uFillTx/>
                <a:latin typeface="Arial"/>
                <a:ea typeface="Times New Roman"/>
                <a:cs typeface="Times New Roman"/>
              </a:rPr>
              <a:t>Бүртгэгдсэн тохиолдлуудын 99 хувь нь бэлгийн замаар дамжсан байна. </a:t>
            </a:r>
            <a:endPar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010400" cy="1219200"/>
          </a:xfrm>
        </p:spPr>
        <p:txBody>
          <a:bodyPr>
            <a:noAutofit/>
          </a:bodyPr>
          <a:lstStyle/>
          <a:p>
            <a:pPr algn="ctr"/>
            <a:r>
              <a:rPr lang="mn-MN" sz="2800" b="1" dirty="0" smtClean="0">
                <a:effectLst/>
                <a:latin typeface="Arial" pitchFamily="34" charset="0"/>
                <a:cs typeface="Arial" pitchFamily="34" charset="0"/>
              </a:rPr>
              <a:t> </a:t>
            </a:r>
            <a:r>
              <a:rPr lang="en-US" sz="2800" b="1" dirty="0" smtClean="0">
                <a:effectLst/>
                <a:latin typeface="Arial" pitchFamily="34" charset="0"/>
                <a:cs typeface="Arial" pitchFamily="34" charset="0"/>
              </a:rPr>
              <a:t>ХДХВ-ЫН ХАЛДВАРТАЙ ХҮМҮҮСИЙН НАСНЫ БҮЛГИЙН БАЙДАЛ</a:t>
            </a:r>
            <a:endParaRPr lang="en-US" sz="2000" dirty="0">
              <a:effectLst/>
              <a:latin typeface="Arial" pitchFamily="34" charset="0"/>
              <a:cs typeface="Arial" pitchFamily="34" charset="0"/>
            </a:endParaRPr>
          </a:p>
        </p:txBody>
      </p:sp>
      <p:pic>
        <p:nvPicPr>
          <p:cNvPr id="5" name="Content Placeholder 4" descr="http://www.mohs.mn/web/upload/images/%D0%94%D0%9E%D0%A5%202.png"/>
          <p:cNvPicPr>
            <a:picLocks noGrp="1"/>
          </p:cNvPicPr>
          <p:nvPr>
            <p:ph idx="1"/>
          </p:nvPr>
        </p:nvPicPr>
        <p:blipFill>
          <a:blip r:embed="rId2" cstate="print"/>
          <a:srcRect/>
          <a:stretch>
            <a:fillRect/>
          </a:stretch>
        </p:blipFill>
        <p:spPr bwMode="auto">
          <a:xfrm>
            <a:off x="1295400" y="2209800"/>
            <a:ext cx="7619999" cy="4114801"/>
          </a:xfrm>
          <a:prstGeom prst="rect">
            <a:avLst/>
          </a:prstGeom>
          <a:noFill/>
          <a:ln w="9525">
            <a:noFill/>
            <a:miter lim="800000"/>
            <a:headEnd/>
            <a:tailEnd/>
          </a:ln>
        </p:spPr>
      </p:pic>
      <p:pic>
        <p:nvPicPr>
          <p:cNvPr id="4" name="Picture 2" descr="AIDS зурган илэрцүүд"/>
          <p:cNvPicPr>
            <a:picLocks noChangeAspect="1" noChangeArrowheads="1"/>
          </p:cNvPicPr>
          <p:nvPr/>
        </p:nvPicPr>
        <p:blipFill>
          <a:blip r:embed="rId3"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3600" b="1" dirty="0" smtClean="0">
                <a:effectLst/>
                <a:latin typeface="Arial" pitchFamily="34" charset="0"/>
                <a:cs typeface="Arial" pitchFamily="34" charset="0"/>
              </a:rPr>
              <a:t>ТОО БАРИМТ</a:t>
            </a:r>
            <a:endParaRPr lang="en-US" sz="3600" b="1" dirty="0">
              <a:effectLst/>
              <a:latin typeface="Arial" pitchFamily="34" charset="0"/>
              <a:cs typeface="Arial" pitchFamily="34" charset="0"/>
            </a:endParaRPr>
          </a:p>
        </p:txBody>
      </p:sp>
      <p:sp>
        <p:nvSpPr>
          <p:cNvPr id="3" name="Content Placeholder 2"/>
          <p:cNvSpPr>
            <a:spLocks noGrp="1"/>
          </p:cNvSpPr>
          <p:nvPr>
            <p:ph idx="1"/>
          </p:nvPr>
        </p:nvSpPr>
        <p:spPr>
          <a:xfrm>
            <a:off x="1066800" y="1447800"/>
            <a:ext cx="8077200" cy="4800600"/>
          </a:xfrm>
        </p:spPr>
        <p:txBody>
          <a:bodyPr>
            <a:normAutofit/>
          </a:bodyPr>
          <a:lstStyle/>
          <a:p>
            <a:pPr>
              <a:buNone/>
            </a:pPr>
            <a:r>
              <a:rPr lang="en-US" sz="2400" b="1" dirty="0" smtClean="0">
                <a:latin typeface="Arial" pitchFamily="34" charset="0"/>
                <a:cs typeface="Arial" pitchFamily="34" charset="0"/>
              </a:rPr>
              <a:t>БЗДХ-</a:t>
            </a:r>
            <a:r>
              <a:rPr lang="en-US" sz="2400" b="1" dirty="0" err="1" smtClean="0">
                <a:latin typeface="Arial" pitchFamily="34" charset="0"/>
                <a:cs typeface="Arial" pitchFamily="34" charset="0"/>
              </a:rPr>
              <a:t>ын</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өвчлөгсдийн</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Эрэгтэйчүүд</a:t>
            </a:r>
            <a:r>
              <a:rPr lang="en-US" sz="2400" dirty="0" smtClean="0">
                <a:latin typeface="Arial" pitchFamily="34" charset="0"/>
                <a:cs typeface="Arial" pitchFamily="34" charset="0"/>
              </a:rPr>
              <a:t> 35.5%,</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Эмэгтэйчүүд</a:t>
            </a:r>
            <a:r>
              <a:rPr lang="en-US" sz="2400" dirty="0" smtClean="0">
                <a:latin typeface="Arial" pitchFamily="34" charset="0"/>
                <a:cs typeface="Arial" pitchFamily="34" charset="0"/>
              </a:rPr>
              <a:t> 64.4%,</a:t>
            </a:r>
            <a:br>
              <a:rPr lang="en-US" sz="2400" dirty="0" smtClean="0">
                <a:latin typeface="Arial" pitchFamily="34" charset="0"/>
                <a:cs typeface="Arial" pitchFamily="34" charset="0"/>
              </a:rPr>
            </a:br>
            <a:r>
              <a:rPr lang="en-US" sz="2400" dirty="0" smtClean="0">
                <a:latin typeface="Arial" pitchFamily="34" charset="0"/>
                <a:cs typeface="Arial" pitchFamily="34" charset="0"/>
              </a:rPr>
              <a:t>•    15-24 </a:t>
            </a:r>
            <a:r>
              <a:rPr lang="en-US" sz="2400" dirty="0" err="1" smtClean="0">
                <a:latin typeface="Arial" pitchFamily="34" charset="0"/>
                <a:cs typeface="Arial" pitchFamily="34" charset="0"/>
              </a:rPr>
              <a:t>насны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залуучуудын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дунд</a:t>
            </a:r>
            <a:r>
              <a:rPr lang="en-US" sz="2400" dirty="0" smtClean="0">
                <a:latin typeface="Arial" pitchFamily="34" charset="0"/>
                <a:cs typeface="Arial" pitchFamily="34" charset="0"/>
              </a:rPr>
              <a:t> 44.0%,</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Хот</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суурингийн</a:t>
            </a:r>
            <a:r>
              <a:rPr lang="en-US" sz="2400" dirty="0" smtClean="0">
                <a:latin typeface="Arial" pitchFamily="34" charset="0"/>
                <a:cs typeface="Arial" pitchFamily="34" charset="0"/>
              </a:rPr>
              <a:t> -50.6%</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Гэрлээгүй</a:t>
            </a:r>
            <a:r>
              <a:rPr lang="en-US" sz="2400" dirty="0" smtClean="0">
                <a:latin typeface="Arial" pitchFamily="34" charset="0"/>
                <a:cs typeface="Arial" pitchFamily="34" charset="0"/>
              </a:rPr>
              <a:t> -29.0%</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Ажил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эрхэлдэг</a:t>
            </a:r>
            <a:r>
              <a:rPr lang="en-US" sz="2400" dirty="0" smtClean="0">
                <a:latin typeface="Arial" pitchFamily="34" charset="0"/>
                <a:cs typeface="Arial" pitchFamily="34" charset="0"/>
              </a:rPr>
              <a:t> – 28.4%</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Ажилгүй</a:t>
            </a:r>
            <a:r>
              <a:rPr lang="en-US" sz="2400" dirty="0" smtClean="0">
                <a:latin typeface="Arial" pitchFamily="34" charset="0"/>
                <a:cs typeface="Arial" pitchFamily="34" charset="0"/>
              </a:rPr>
              <a:t> – 40.4%</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Оюутан</a:t>
            </a:r>
            <a:r>
              <a:rPr lang="en-US" sz="2400" dirty="0" smtClean="0">
                <a:latin typeface="Arial" pitchFamily="34" charset="0"/>
                <a:cs typeface="Arial" pitchFamily="34" charset="0"/>
              </a:rPr>
              <a:t> – 12.3%-</a:t>
            </a:r>
            <a:r>
              <a:rPr lang="en-US" sz="2400" dirty="0" err="1" smtClean="0">
                <a:latin typeface="Arial" pitchFamily="34" charset="0"/>
                <a:cs typeface="Arial" pitchFamily="34" charset="0"/>
              </a:rPr>
              <a:t>ийг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эзэлж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байна</a:t>
            </a:r>
            <a:endParaRPr lang="en-US" sz="2400" dirty="0">
              <a:latin typeface="Arial" pitchFamily="34" charset="0"/>
              <a:cs typeface="Arial" pitchFamily="34" charset="0"/>
            </a:endParaRPr>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800" b="1" dirty="0" smtClean="0">
                <a:effectLst/>
                <a:latin typeface="Arial" pitchFamily="34" charset="0"/>
                <a:cs typeface="Arial" pitchFamily="34" charset="0"/>
              </a:rPr>
              <a:t>БЭЛГИЙН ЗАМААР ДАМЖИХ ХАЛДВАР </a:t>
            </a:r>
            <a:r>
              <a:rPr lang="mn-MN" sz="3200" b="1" dirty="0" smtClean="0">
                <a:effectLst/>
                <a:latin typeface="Arial" pitchFamily="34" charset="0"/>
                <a:cs typeface="Arial" pitchFamily="34" charset="0"/>
              </a:rPr>
              <a:t>\БЗДХ\ </a:t>
            </a:r>
            <a:endParaRPr lang="en-US" sz="3200" dirty="0">
              <a:effectLst/>
            </a:endParaRPr>
          </a:p>
        </p:txBody>
      </p:sp>
      <p:sp>
        <p:nvSpPr>
          <p:cNvPr id="3" name="Content Placeholder 2"/>
          <p:cNvSpPr>
            <a:spLocks noGrp="1"/>
          </p:cNvSpPr>
          <p:nvPr>
            <p:ph idx="1"/>
          </p:nvPr>
        </p:nvSpPr>
        <p:spPr/>
        <p:txBody>
          <a:bodyPr/>
          <a:lstStyle/>
          <a:p>
            <a:pPr algn="just"/>
            <a:r>
              <a:rPr lang="mn-MN" sz="2800" dirty="0" smtClean="0">
                <a:latin typeface="Arial" pitchFamily="34" charset="0"/>
                <a:cs typeface="Arial" pitchFamily="34" charset="0"/>
              </a:rPr>
              <a:t>БЗДХ-тай хүнтэй хамгаалалтгүй бэлгийн хавьтал хийснээр дамжин халдварладаг өвчнийг бэлгийн замаар дамжих халдвар гэнэ.</a:t>
            </a:r>
            <a:endParaRPr lang="en-US" sz="2800" dirty="0" smtClean="0">
              <a:latin typeface="Arial" pitchFamily="34" charset="0"/>
              <a:cs typeface="Arial" pitchFamily="34" charset="0"/>
            </a:endParaRPr>
          </a:p>
          <a:p>
            <a:pPr algn="just"/>
            <a:r>
              <a:rPr lang="mn-MN" sz="2800" dirty="0" smtClean="0">
                <a:latin typeface="Arial" pitchFamily="34" charset="0"/>
                <a:cs typeface="Arial" pitchFamily="34" charset="0"/>
              </a:rPr>
              <a:t>БЗДХ нь шээс бэлгийн зам болон нөхөн үржихүйн эрхтнүүдийг гэмтээхийн зэрэгцээ бусад эрхтэн тогтолцоонд нөлөөлнө.</a:t>
            </a:r>
          </a:p>
          <a:p>
            <a:pPr algn="just"/>
            <a:r>
              <a:rPr lang="mn-MN" sz="2800" dirty="0" smtClean="0">
                <a:latin typeface="Arial" pitchFamily="34" charset="0"/>
                <a:cs typeface="Arial" pitchFamily="34" charset="0"/>
              </a:rPr>
              <a:t>БЗДХ-ийн 30 гаруй өвчин байдаг</a:t>
            </a:r>
          </a:p>
          <a:p>
            <a:pPr algn="just"/>
            <a:endParaRPr lang="en-US" dirty="0"/>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7467600" cy="1219200"/>
          </a:xfrm>
        </p:spPr>
        <p:txBody>
          <a:bodyPr>
            <a:noAutofit/>
          </a:bodyPr>
          <a:lstStyle/>
          <a:p>
            <a:pPr algn="ctr"/>
            <a:r>
              <a:rPr lang="mn-MN" sz="3200" b="0" dirty="0" smtClean="0">
                <a:solidFill>
                  <a:schemeClr val="tx1"/>
                </a:solidFill>
                <a:effectLst/>
                <a:latin typeface="Arial" pitchFamily="34" charset="0"/>
                <a:cs typeface="Arial" pitchFamily="34" charset="0"/>
              </a:rPr>
              <a:t>Зонхилон тохиолдох бэлгийн замын халдварт өвчин дүүргээр 2018онд </a:t>
            </a:r>
            <a:endParaRPr lang="en-US" sz="3200" b="0" dirty="0">
              <a:solidFill>
                <a:schemeClr val="tx1"/>
              </a:solidFill>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185057" y="1219200"/>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8570105" y="6305550"/>
            <a:ext cx="457200" cy="476250"/>
          </a:xfrm>
        </p:spPr>
        <p:txBody>
          <a:bodyPr/>
          <a:lstStyle/>
          <a:p>
            <a:fld id="{080D818B-ACB7-44C4-B313-AF1D10637A49}" type="slidenum">
              <a:rPr lang="en-US" smtClean="0"/>
              <a:pPr/>
              <a:t>20</a:t>
            </a:fld>
            <a:endParaRPr lang="en-US"/>
          </a:p>
        </p:txBody>
      </p:sp>
      <p:cxnSp>
        <p:nvCxnSpPr>
          <p:cNvPr id="6" name="Straight Connector 5"/>
          <p:cNvCxnSpPr/>
          <p:nvPr/>
        </p:nvCxnSpPr>
        <p:spPr>
          <a:xfrm rot="10800000">
            <a:off x="2013857" y="3733800"/>
            <a:ext cx="6248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AIDS зурган илэрцүүд"/>
          <p:cNvPicPr>
            <a:picLocks noChangeAspect="1" noChangeArrowheads="1"/>
          </p:cNvPicPr>
          <p:nvPr/>
        </p:nvPicPr>
        <p:blipFill>
          <a:blip r:embed="rId4" cstate="print"/>
          <a:srcRect/>
          <a:stretch>
            <a:fillRect/>
          </a:stretch>
        </p:blipFill>
        <p:spPr bwMode="auto">
          <a:xfrm>
            <a:off x="0" y="0"/>
            <a:ext cx="1600200" cy="10681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200" dirty="0" smtClean="0">
                <a:latin typeface="Arial" pitchFamily="34" charset="0"/>
                <a:cs typeface="Arial" pitchFamily="34" charset="0"/>
              </a:rPr>
              <a:t>Төрөлхийн тэмбүү-</a:t>
            </a:r>
            <a:r>
              <a:rPr lang="en-US" sz="3200" dirty="0" smtClean="0">
                <a:latin typeface="Arial" pitchFamily="34" charset="0"/>
                <a:cs typeface="Arial" pitchFamily="34" charset="0"/>
              </a:rPr>
              <a:t>Congenital syphilis </a:t>
            </a:r>
            <a:endParaRPr lang="en-US" sz="3200" dirty="0">
              <a:latin typeface="Arial" pitchFamily="34" charset="0"/>
              <a:cs typeface="Arial" pitchFamily="34" charset="0"/>
            </a:endParaRPr>
          </a:p>
        </p:txBody>
      </p:sp>
      <p:sp>
        <p:nvSpPr>
          <p:cNvPr id="3" name="Content Placeholder 2"/>
          <p:cNvSpPr>
            <a:spLocks noGrp="1"/>
          </p:cNvSpPr>
          <p:nvPr>
            <p:ph sz="half" idx="1"/>
          </p:nvPr>
        </p:nvSpPr>
        <p:spPr>
          <a:xfrm>
            <a:off x="1219200" y="1524000"/>
            <a:ext cx="3874008" cy="4663440"/>
          </a:xfrm>
        </p:spPr>
        <p:txBody>
          <a:bodyPr>
            <a:normAutofit/>
          </a:bodyPr>
          <a:lstStyle/>
          <a:p>
            <a:pPr>
              <a:buFont typeface="Wingdings" pitchFamily="2" charset="2"/>
              <a:buChar char="Ø"/>
            </a:pPr>
            <a:r>
              <a:rPr lang="mn-MN" sz="2000" dirty="0" smtClean="0">
                <a:latin typeface="Arial" pitchFamily="34" charset="0"/>
                <a:cs typeface="Arial" pitchFamily="34" charset="0"/>
              </a:rPr>
              <a:t>Өвчтэй эхээс ихэсийн цусны эргэлтээр буюу жирэмсэний </a:t>
            </a:r>
            <a:r>
              <a:rPr lang="mn-MN" sz="2000" dirty="0" smtClean="0">
                <a:solidFill>
                  <a:srgbClr val="FF0000"/>
                </a:solidFill>
                <a:latin typeface="Arial" pitchFamily="34" charset="0"/>
                <a:cs typeface="Arial" pitchFamily="34" charset="0"/>
              </a:rPr>
              <a:t>4-5 сартайд </a:t>
            </a:r>
            <a:r>
              <a:rPr lang="mn-MN" sz="2000" dirty="0" smtClean="0">
                <a:latin typeface="Arial" pitchFamily="34" charset="0"/>
                <a:cs typeface="Arial" pitchFamily="34" charset="0"/>
              </a:rPr>
              <a:t>хүйн вен болон лимфийн судсаар цайвар трепонем нэвтэрч орсоноор төрөлхийн тэмбүү өвчин үүснэ. </a:t>
            </a:r>
          </a:p>
        </p:txBody>
      </p:sp>
      <p:sp>
        <p:nvSpPr>
          <p:cNvPr id="7" name="Content Placeholder 6"/>
          <p:cNvSpPr>
            <a:spLocks noGrp="1"/>
          </p:cNvSpPr>
          <p:nvPr>
            <p:ph sz="half" idx="2"/>
          </p:nvPr>
        </p:nvSpPr>
        <p:spPr>
          <a:xfrm>
            <a:off x="5105400" y="1524000"/>
            <a:ext cx="3828288" cy="4663440"/>
          </a:xfrm>
        </p:spPr>
        <p:txBody>
          <a:bodyPr>
            <a:normAutofit/>
          </a:bodyPr>
          <a:lstStyle/>
          <a:p>
            <a:r>
              <a:rPr lang="mn-MN" sz="2000" dirty="0">
                <a:solidFill>
                  <a:srgbClr val="FF0000"/>
                </a:solidFill>
                <a:latin typeface="Arial" pitchFamily="34" charset="0"/>
                <a:cs typeface="Arial" pitchFamily="34" charset="0"/>
              </a:rPr>
              <a:t>Төрөлхийн тэмбү</a:t>
            </a:r>
            <a:r>
              <a:rPr lang="mn-MN" sz="2000" dirty="0">
                <a:latin typeface="Arial" pitchFamily="34" charset="0"/>
                <a:cs typeface="Arial" pitchFamily="34" charset="0"/>
              </a:rPr>
              <a:t>ү өвчнийг өвчний явц,хугацаа,эмнэлзүйн шинжээс хамааруулан </a:t>
            </a:r>
          </a:p>
          <a:p>
            <a:pPr>
              <a:buFont typeface="Wingdings" pitchFamily="2" charset="2"/>
              <a:buChar char="Ø"/>
            </a:pPr>
            <a:r>
              <a:rPr lang="mn-MN" sz="2000" dirty="0">
                <a:solidFill>
                  <a:srgbClr val="FF0000"/>
                </a:solidFill>
                <a:latin typeface="Arial" pitchFamily="34" charset="0"/>
                <a:cs typeface="Arial" pitchFamily="34" charset="0"/>
              </a:rPr>
              <a:t>Ургийн тэмбүү </a:t>
            </a:r>
          </a:p>
          <a:p>
            <a:pPr>
              <a:buFont typeface="Wingdings" pitchFamily="2" charset="2"/>
              <a:buChar char="Ø"/>
            </a:pPr>
            <a:r>
              <a:rPr lang="mn-MN" sz="2000" dirty="0">
                <a:solidFill>
                  <a:srgbClr val="FF0000"/>
                </a:solidFill>
                <a:latin typeface="Arial" pitchFamily="34" charset="0"/>
                <a:cs typeface="Arial" pitchFamily="34" charset="0"/>
              </a:rPr>
              <a:t>Эрт  илэрсэн төрөлхийн тэмбүү </a:t>
            </a:r>
            <a:r>
              <a:rPr lang="en-US" sz="2000" dirty="0">
                <a:solidFill>
                  <a:srgbClr val="FF0000"/>
                </a:solidFill>
                <a:latin typeface="Arial" pitchFamily="34" charset="0"/>
                <a:cs typeface="Arial" pitchFamily="34" charset="0"/>
              </a:rPr>
              <a:t>(</a:t>
            </a:r>
            <a:r>
              <a:rPr lang="mn-MN" sz="2000" dirty="0">
                <a:solidFill>
                  <a:srgbClr val="FF0000"/>
                </a:solidFill>
                <a:latin typeface="Arial" pitchFamily="34" charset="0"/>
                <a:cs typeface="Arial" pitchFamily="34" charset="0"/>
              </a:rPr>
              <a:t>0-2</a:t>
            </a:r>
            <a:r>
              <a:rPr lang="en-US" sz="2000" dirty="0">
                <a:solidFill>
                  <a:srgbClr val="FF0000"/>
                </a:solidFill>
                <a:latin typeface="Arial" pitchFamily="34" charset="0"/>
                <a:cs typeface="Arial" pitchFamily="34" charset="0"/>
              </a:rPr>
              <a:t>)</a:t>
            </a:r>
            <a:endParaRPr lang="mn-MN" sz="2000" dirty="0">
              <a:solidFill>
                <a:srgbClr val="FF0000"/>
              </a:solidFill>
              <a:latin typeface="Arial" pitchFamily="34" charset="0"/>
              <a:cs typeface="Arial" pitchFamily="34" charset="0"/>
            </a:endParaRPr>
          </a:p>
          <a:p>
            <a:pPr>
              <a:buFont typeface="Wingdings" pitchFamily="2" charset="2"/>
              <a:buChar char="Ø"/>
            </a:pPr>
            <a:r>
              <a:rPr lang="mn-MN" sz="2000" dirty="0">
                <a:solidFill>
                  <a:srgbClr val="FF0000"/>
                </a:solidFill>
                <a:latin typeface="Arial" pitchFamily="34" charset="0"/>
                <a:cs typeface="Arial" pitchFamily="34" charset="0"/>
              </a:rPr>
              <a:t>Хожуу илэрсэн төрөлхийн тэмбүү </a:t>
            </a:r>
            <a:r>
              <a:rPr lang="en-US" sz="2000" dirty="0">
                <a:solidFill>
                  <a:srgbClr val="FF0000"/>
                </a:solidFill>
                <a:latin typeface="Arial" pitchFamily="34" charset="0"/>
                <a:cs typeface="Arial" pitchFamily="34" charset="0"/>
              </a:rPr>
              <a:t>(</a:t>
            </a:r>
            <a:r>
              <a:rPr lang="mn-MN" sz="2000" dirty="0">
                <a:solidFill>
                  <a:srgbClr val="FF0000"/>
                </a:solidFill>
                <a:latin typeface="Arial" pitchFamily="34" charset="0"/>
                <a:cs typeface="Arial" pitchFamily="34" charset="0"/>
              </a:rPr>
              <a:t>2-с дээш нас </a:t>
            </a:r>
            <a:r>
              <a:rPr lang="en-US" sz="2000" dirty="0">
                <a:solidFill>
                  <a:srgbClr val="FF0000"/>
                </a:solidFill>
                <a:latin typeface="Arial" pitchFamily="34" charset="0"/>
                <a:cs typeface="Arial" pitchFamily="34" charset="0"/>
              </a:rPr>
              <a:t>)</a:t>
            </a:r>
            <a:r>
              <a:rPr lang="mn-MN" sz="2000" dirty="0">
                <a:solidFill>
                  <a:srgbClr val="FF0000"/>
                </a:solidFill>
                <a:latin typeface="Arial" pitchFamily="34" charset="0"/>
                <a:cs typeface="Arial" pitchFamily="34" charset="0"/>
              </a:rPr>
              <a:t>гэж ангилна</a:t>
            </a:r>
            <a:r>
              <a:rPr lang="mn-MN" sz="1800" dirty="0">
                <a:solidFill>
                  <a:srgbClr val="FF0000"/>
                </a:solidFill>
                <a:latin typeface="Arial" pitchFamily="34" charset="0"/>
                <a:cs typeface="Arial" pitchFamily="34" charset="0"/>
              </a:rPr>
              <a:t>. </a:t>
            </a:r>
            <a:endParaRPr lang="en-US" sz="1800" dirty="0">
              <a:solidFill>
                <a:srgbClr val="FF0000"/>
              </a:solidFill>
              <a:latin typeface="Arial" pitchFamily="34" charset="0"/>
              <a:cs typeface="Arial" pitchFamily="34" charset="0"/>
            </a:endParaRPr>
          </a:p>
          <a:p>
            <a:endParaRPr lang="en-US" sz="2000" dirty="0"/>
          </a:p>
        </p:txBody>
      </p:sp>
      <p:pic>
        <p:nvPicPr>
          <p:cNvPr id="8" name="Picture 2" descr="AIDS зурган илэрцүүд"/>
          <p:cNvPicPr>
            <a:picLocks noChangeAspect="1" noChangeArrowheads="1"/>
          </p:cNvPicPr>
          <p:nvPr/>
        </p:nvPicPr>
        <p:blipFill>
          <a:blip r:embed="rId2" cstate="print"/>
          <a:srcRect/>
          <a:stretch>
            <a:fillRect/>
          </a:stretch>
        </p:blipFill>
        <p:spPr bwMode="auto">
          <a:xfrm>
            <a:off x="1" y="0"/>
            <a:ext cx="1447800" cy="1095375"/>
          </a:xfrm>
          <a:prstGeom prst="rect">
            <a:avLst/>
          </a:prstGeom>
          <a:noFill/>
        </p:spPr>
      </p:pic>
    </p:spTree>
    <p:extLst>
      <p:ext uri="{BB962C8B-B14F-4D97-AF65-F5344CB8AC3E}">
        <p14:creationId xmlns:p14="http://schemas.microsoft.com/office/powerpoint/2010/main" val="2724499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274320"/>
            <a:ext cx="7498080" cy="640080"/>
          </a:xfrm>
        </p:spPr>
        <p:txBody>
          <a:bodyPr>
            <a:normAutofit/>
          </a:bodyPr>
          <a:lstStyle/>
          <a:p>
            <a:r>
              <a:rPr lang="mn-MN" sz="2000" dirty="0" smtClean="0">
                <a:latin typeface="Arial" pitchFamily="34" charset="0"/>
                <a:cs typeface="Arial" pitchFamily="34" charset="0"/>
              </a:rPr>
              <a:t>Ургийн тэмбүү                            Эрт илэрсэн төрөлхийн тэмбүү </a:t>
            </a:r>
            <a:endParaRPr lang="en-US" sz="2000" dirty="0">
              <a:latin typeface="Arial" pitchFamily="34" charset="0"/>
              <a:cs typeface="Arial" pitchFamily="34" charset="0"/>
            </a:endParaRPr>
          </a:p>
        </p:txBody>
      </p:sp>
      <p:sp>
        <p:nvSpPr>
          <p:cNvPr id="6" name="Subtitle 5"/>
          <p:cNvSpPr>
            <a:spLocks noGrp="1"/>
          </p:cNvSpPr>
          <p:nvPr>
            <p:ph sz="half" idx="1"/>
          </p:nvPr>
        </p:nvSpPr>
        <p:spPr>
          <a:xfrm>
            <a:off x="914400" y="914400"/>
            <a:ext cx="2362200" cy="5105400"/>
          </a:xfrm>
        </p:spPr>
        <p:txBody>
          <a:bodyPr>
            <a:normAutofit fontScale="70000" lnSpcReduction="20000"/>
          </a:bodyPr>
          <a:lstStyle/>
          <a:p>
            <a:r>
              <a:rPr lang="mn-MN" sz="2000" dirty="0" smtClean="0">
                <a:latin typeface="Arial" pitchFamily="34" charset="0"/>
                <a:cs typeface="Arial" pitchFamily="34" charset="0"/>
              </a:rPr>
              <a:t>Тэмбүү жирэмслэлтэнд нөлөөлснөөр голдуу ураг өөрөө аяндаа зулбана. Цайвар трепонем жирэмсний эхний сард үр хөврөлд ордоггүй.Харин ургийн цусны эргэлт эхэлсэн үед цайвар трепонем ургийн биенд орж ирнэ. Иймээс ургийн ихэс гэмтэж, тэжээл алдагдсанаас ураг амьгүй болно. Гарсан хүүхдийн бие маш жижиг бүх арьс нь зумарсан байна. </a:t>
            </a:r>
            <a:endParaRPr lang="en-US" sz="2000" dirty="0">
              <a:latin typeface="Arial" pitchFamily="34" charset="0"/>
              <a:cs typeface="Arial" pitchFamily="34" charset="0"/>
            </a:endParaRPr>
          </a:p>
        </p:txBody>
      </p:sp>
      <p:sp>
        <p:nvSpPr>
          <p:cNvPr id="7" name="Content Placeholder 6"/>
          <p:cNvSpPr>
            <a:spLocks noGrp="1"/>
          </p:cNvSpPr>
          <p:nvPr>
            <p:ph sz="half" idx="2"/>
          </p:nvPr>
        </p:nvSpPr>
        <p:spPr>
          <a:xfrm>
            <a:off x="4724400" y="990599"/>
            <a:ext cx="3886200" cy="3420763"/>
          </a:xfrm>
        </p:spPr>
        <p:txBody>
          <a:bodyPr>
            <a:normAutofit fontScale="70000" lnSpcReduction="20000"/>
          </a:bodyPr>
          <a:lstStyle/>
          <a:p>
            <a:r>
              <a:rPr lang="mn-MN" sz="2000" dirty="0" smtClean="0">
                <a:latin typeface="Arial" pitchFamily="34" charset="0"/>
                <a:cs typeface="Arial" pitchFamily="34" charset="0"/>
              </a:rPr>
              <a:t>Дөнгөж төрсөн нярай: </a:t>
            </a:r>
          </a:p>
          <a:p>
            <a:r>
              <a:rPr lang="mn-MN" sz="2000" dirty="0" smtClean="0">
                <a:latin typeface="Arial" pitchFamily="34" charset="0"/>
                <a:cs typeface="Arial" pitchFamily="34" charset="0"/>
              </a:rPr>
              <a:t>Сул хөгжилтэй, жин багатай, арьсан доорх өөхөн эдийн хөгжил сул тул арьс нь улбагар, хөхөлбөр өнгөтэй, үрчийсэн байна. </a:t>
            </a:r>
          </a:p>
          <a:p>
            <a:r>
              <a:rPr lang="mn-MN" sz="2000" dirty="0" smtClean="0">
                <a:latin typeface="Arial" pitchFamily="34" charset="0"/>
                <a:cs typeface="Arial" pitchFamily="34" charset="0"/>
              </a:rPr>
              <a:t>Царай нь хөгшин хүнийх шиг, жижиг, гүн нугалаастай үрчгэр, саарал өнгөтэй байна. </a:t>
            </a:r>
          </a:p>
          <a:p>
            <a:r>
              <a:rPr lang="mn-MN" sz="2000" dirty="0" smtClean="0">
                <a:latin typeface="Arial" pitchFamily="34" charset="0"/>
                <a:cs typeface="Arial" pitchFamily="34" charset="0"/>
              </a:rPr>
              <a:t>Духны хэсэг товойсноос том толгойтой харагдаж, венийн судсууд өргөснө. </a:t>
            </a:r>
          </a:p>
          <a:p>
            <a:r>
              <a:rPr lang="mn-MN" sz="2000" dirty="0" smtClean="0">
                <a:latin typeface="Arial" pitchFamily="34" charset="0"/>
                <a:cs typeface="Arial" pitchFamily="34" charset="0"/>
              </a:rPr>
              <a:t>Хамар битүүрч хөхөх, амьсгалхад саадтай болно. </a:t>
            </a:r>
          </a:p>
          <a:p>
            <a:r>
              <a:rPr lang="mn-MN" sz="2000" dirty="0" smtClean="0">
                <a:latin typeface="Arial" pitchFamily="34" charset="0"/>
                <a:cs typeface="Arial" pitchFamily="34" charset="0"/>
              </a:rPr>
              <a:t>Хүүхэд тайван биш, байнга уйлагнана. </a:t>
            </a:r>
          </a:p>
          <a:p>
            <a:r>
              <a:rPr lang="mn-MN" sz="2000" dirty="0" smtClean="0">
                <a:latin typeface="Arial" pitchFamily="34" charset="0"/>
                <a:cs typeface="Arial" pitchFamily="34" charset="0"/>
              </a:rPr>
              <a:t>Төрөхөд эмнэлзүйн то илрэлтэй бол амьдрах ч</a:t>
            </a:r>
            <a:r>
              <a:rPr lang="mn-MN" sz="2000" dirty="0">
                <a:latin typeface="Arial" pitchFamily="34" charset="0"/>
                <a:cs typeface="Arial" pitchFamily="34" charset="0"/>
              </a:rPr>
              <a:t>д</a:t>
            </a:r>
            <a:r>
              <a:rPr lang="mn-MN" sz="2000" dirty="0" smtClean="0">
                <a:latin typeface="Arial" pitchFamily="34" charset="0"/>
                <a:cs typeface="Arial" pitchFamily="34" charset="0"/>
              </a:rPr>
              <a:t>адваргүй байна. </a:t>
            </a:r>
            <a:endParaRPr lang="en-US" sz="2000" dirty="0">
              <a:latin typeface="Arial" pitchFamily="34" charset="0"/>
              <a:cs typeface="Arial" pitchFamily="34" charset="0"/>
            </a:endParaRPr>
          </a:p>
        </p:txBody>
      </p:sp>
      <p:pic>
        <p:nvPicPr>
          <p:cNvPr id="6146" name="Picture 2" descr="Image result for Ургийн тэмбү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11363"/>
            <a:ext cx="2743200" cy="23724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Эрт илэрсэн төрөлхийн тэмбүү&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31043" y="3665358"/>
            <a:ext cx="2743201" cy="3642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IDS зурган илэрцүүд"/>
          <p:cNvPicPr>
            <a:picLocks noChangeAspect="1" noChangeArrowheads="1"/>
          </p:cNvPicPr>
          <p:nvPr/>
        </p:nvPicPr>
        <p:blipFill>
          <a:blip r:embed="rId4" cstate="print"/>
          <a:srcRect/>
          <a:stretch>
            <a:fillRect/>
          </a:stretch>
        </p:blipFill>
        <p:spPr bwMode="auto">
          <a:xfrm>
            <a:off x="0" y="0"/>
            <a:ext cx="1295400" cy="1095375"/>
          </a:xfrm>
          <a:prstGeom prst="rect">
            <a:avLst/>
          </a:prstGeom>
          <a:noFill/>
        </p:spPr>
      </p:pic>
    </p:spTree>
    <p:extLst>
      <p:ext uri="{BB962C8B-B14F-4D97-AF65-F5344CB8AC3E}">
        <p14:creationId xmlns:p14="http://schemas.microsoft.com/office/powerpoint/2010/main" val="2948155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320"/>
            <a:ext cx="7790688" cy="1143000"/>
          </a:xfrm>
        </p:spPr>
        <p:txBody>
          <a:bodyPr>
            <a:normAutofit/>
          </a:bodyPr>
          <a:lstStyle/>
          <a:p>
            <a:pPr algn="r"/>
            <a:r>
              <a:rPr lang="mn-MN" sz="2000" dirty="0" smtClean="0">
                <a:latin typeface="Arial" pitchFamily="34" charset="0"/>
                <a:cs typeface="Arial" pitchFamily="34" charset="0"/>
              </a:rPr>
              <a:t>Хожуу илэрсэн төрөлхийн тэмбү       Төрөлхийн тэмбүү өвчний оношлогоо, эмчилгээ,урьд</a:t>
            </a:r>
            <a:r>
              <a:rPr lang="en-US" sz="2000" dirty="0" smtClean="0">
                <a:latin typeface="Arial" pitchFamily="34" charset="0"/>
                <a:cs typeface="Arial" pitchFamily="34" charset="0"/>
              </a:rPr>
              <a:t>/</a:t>
            </a:r>
            <a:r>
              <a:rPr lang="mn-MN" sz="2000" dirty="0" smtClean="0">
                <a:latin typeface="Arial" pitchFamily="34" charset="0"/>
                <a:cs typeface="Arial" pitchFamily="34" charset="0"/>
              </a:rPr>
              <a:t>сэр</a:t>
            </a:r>
            <a:endParaRPr lang="en-US" sz="2000" dirty="0">
              <a:latin typeface="Arial" pitchFamily="34" charset="0"/>
              <a:cs typeface="Arial" pitchFamily="34" charset="0"/>
            </a:endParaRPr>
          </a:p>
        </p:txBody>
      </p:sp>
      <p:sp>
        <p:nvSpPr>
          <p:cNvPr id="3" name="Content Placeholder 2"/>
          <p:cNvSpPr>
            <a:spLocks noGrp="1"/>
          </p:cNvSpPr>
          <p:nvPr>
            <p:ph sz="half" idx="1"/>
          </p:nvPr>
        </p:nvSpPr>
        <p:spPr>
          <a:xfrm>
            <a:off x="1371600" y="1371600"/>
            <a:ext cx="3517392" cy="3124200"/>
          </a:xfrm>
        </p:spPr>
        <p:txBody>
          <a:bodyPr>
            <a:normAutofit lnSpcReduction="10000"/>
          </a:bodyPr>
          <a:lstStyle/>
          <a:p>
            <a:r>
              <a:rPr lang="mn-MN" sz="2000" dirty="0" smtClean="0">
                <a:latin typeface="Arial" pitchFamily="34" charset="0"/>
                <a:cs typeface="Arial" pitchFamily="34" charset="0"/>
              </a:rPr>
              <a:t>Эмээл хэлбэрийн хамар </a:t>
            </a:r>
          </a:p>
          <a:p>
            <a:r>
              <a:rPr lang="mn-MN" sz="2000" dirty="0" smtClean="0">
                <a:latin typeface="Arial" pitchFamily="34" charset="0"/>
                <a:cs typeface="Arial" pitchFamily="34" charset="0"/>
              </a:rPr>
              <a:t>Сэлэм хэлбэрийн шилбэ</a:t>
            </a:r>
          </a:p>
          <a:p>
            <a:r>
              <a:rPr lang="mn-MN" sz="2000" dirty="0" smtClean="0">
                <a:latin typeface="Arial" pitchFamily="34" charset="0"/>
                <a:cs typeface="Arial" pitchFamily="34" charset="0"/>
              </a:rPr>
              <a:t>Өгзөг маягийн гавал </a:t>
            </a:r>
          </a:p>
          <a:p>
            <a:r>
              <a:rPr lang="mn-MN" sz="2000" dirty="0" smtClean="0">
                <a:latin typeface="Arial" pitchFamily="34" charset="0"/>
                <a:cs typeface="Arial" pitchFamily="34" charset="0"/>
              </a:rPr>
              <a:t>Олимпийн дух </a:t>
            </a:r>
          </a:p>
          <a:p>
            <a:r>
              <a:rPr lang="mn-MN" sz="2000" dirty="0" smtClean="0">
                <a:latin typeface="Arial" pitchFamily="34" charset="0"/>
                <a:cs typeface="Arial" pitchFamily="34" charset="0"/>
              </a:rPr>
              <a:t>Чигчий хуруу богиносон дотогш тахийх </a:t>
            </a:r>
          </a:p>
          <a:p>
            <a:r>
              <a:rPr lang="mn-MN" sz="2000" dirty="0" smtClean="0">
                <a:latin typeface="Arial" pitchFamily="34" charset="0"/>
                <a:cs typeface="Arial" pitchFamily="34" charset="0"/>
              </a:rPr>
              <a:t>Аюулхайн мөгөөрс байхгүй болох  </a:t>
            </a:r>
          </a:p>
          <a:p>
            <a:r>
              <a:rPr lang="mn-MN" sz="2000" dirty="0" smtClean="0">
                <a:latin typeface="Arial" pitchFamily="34" charset="0"/>
                <a:cs typeface="Arial" pitchFamily="34" charset="0"/>
              </a:rPr>
              <a:t>Хэт үсжих </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mn-MN" dirty="0" smtClean="0">
                <a:solidFill>
                  <a:srgbClr val="FF0000"/>
                </a:solidFill>
                <a:latin typeface="Arial" pitchFamily="34" charset="0"/>
                <a:cs typeface="Arial" pitchFamily="34" charset="0"/>
              </a:rPr>
              <a:t>Анхаарах нь: </a:t>
            </a:r>
          </a:p>
          <a:p>
            <a:r>
              <a:rPr lang="mn-MN" sz="2000" dirty="0" smtClean="0">
                <a:latin typeface="Arial" pitchFamily="34" charset="0"/>
                <a:cs typeface="Arial" pitchFamily="34" charset="0"/>
              </a:rPr>
              <a:t>Жирэмсэн эмэгтэйд ийлдэс судлалын шинжилгээг 2 удаа </a:t>
            </a:r>
            <a:r>
              <a:rPr lang="en-US" sz="2000" dirty="0" smtClean="0">
                <a:latin typeface="Arial" pitchFamily="34" charset="0"/>
                <a:cs typeface="Arial" pitchFamily="34" charset="0"/>
              </a:rPr>
              <a:t>(</a:t>
            </a:r>
            <a:r>
              <a:rPr lang="mn-MN" sz="2000" dirty="0" smtClean="0">
                <a:latin typeface="Arial" pitchFamily="34" charset="0"/>
                <a:cs typeface="Arial" pitchFamily="34" charset="0"/>
              </a:rPr>
              <a:t>хяналтанд орох эхний 3 сар ба 28 долоо хоногтойд</a:t>
            </a:r>
            <a:r>
              <a:rPr lang="en-US" sz="2000" dirty="0" smtClean="0">
                <a:latin typeface="Arial" pitchFamily="34" charset="0"/>
                <a:cs typeface="Arial" pitchFamily="34" charset="0"/>
              </a:rPr>
              <a:t>)</a:t>
            </a:r>
            <a:r>
              <a:rPr lang="mn-MN" sz="2000" dirty="0" smtClean="0">
                <a:latin typeface="Arial" pitchFamily="34" charset="0"/>
                <a:cs typeface="Arial" pitchFamily="34" charset="0"/>
              </a:rPr>
              <a:t> хийх шаардлагатай </a:t>
            </a:r>
          </a:p>
          <a:p>
            <a:r>
              <a:rPr lang="mn-MN" sz="2000" dirty="0" smtClean="0">
                <a:latin typeface="Arial" pitchFamily="34" charset="0"/>
                <a:cs typeface="Arial" pitchFamily="34" charset="0"/>
              </a:rPr>
              <a:t>Тэмбүү өвчтэй жирэмсэн эмэгтэйг эмчлэх явцад бэлгийн хавьтагчийг илрүүлж эмчлэн дахин халдвар авахаас сэргийлэх хэрэгтэй </a:t>
            </a:r>
            <a:endParaRPr lang="en-US" sz="2000" dirty="0">
              <a:latin typeface="Arial" pitchFamily="34" charset="0"/>
              <a:cs typeface="Arial" pitchFamily="34" charset="0"/>
            </a:endParaRPr>
          </a:p>
        </p:txBody>
      </p:sp>
      <p:pic>
        <p:nvPicPr>
          <p:cNvPr id="7170" name="Picture 2" descr="Image result for Хожуу илэрсэн төрөлхийн тэмбүү&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43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IDS зурган илэрцүүд"/>
          <p:cNvPicPr>
            <a:picLocks noChangeAspect="1" noChangeArrowheads="1"/>
          </p:cNvPicPr>
          <p:nvPr/>
        </p:nvPicPr>
        <p:blipFill>
          <a:blip r:embed="rId3" cstate="print"/>
          <a:srcRect/>
          <a:stretch>
            <a:fillRect/>
          </a:stretch>
        </p:blipFill>
        <p:spPr bwMode="auto">
          <a:xfrm>
            <a:off x="0" y="-12486"/>
            <a:ext cx="1447800" cy="1095375"/>
          </a:xfrm>
          <a:prstGeom prst="rect">
            <a:avLst/>
          </a:prstGeom>
          <a:noFill/>
        </p:spPr>
      </p:pic>
    </p:spTree>
    <p:extLst>
      <p:ext uri="{BB962C8B-B14F-4D97-AF65-F5344CB8AC3E}">
        <p14:creationId xmlns:p14="http://schemas.microsoft.com/office/powerpoint/2010/main" val="35332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9248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AIDS зурган илэрцүүд"/>
          <p:cNvPicPr>
            <a:picLocks noChangeAspect="1" noChangeArrowheads="1"/>
          </p:cNvPicPr>
          <p:nvPr/>
        </p:nvPicPr>
        <p:blipFill>
          <a:blip r:embed="rId3"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10839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7391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AIDS зурган илэрцүүд"/>
          <p:cNvPicPr>
            <a:picLocks noChangeAspect="1" noChangeArrowheads="1"/>
          </p:cNvPicPr>
          <p:nvPr/>
        </p:nvPicPr>
        <p:blipFill>
          <a:blip r:embed="rId3"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314981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90600"/>
            <a:ext cx="7391400" cy="5138351"/>
          </a:xfrm>
        </p:spPr>
        <p:txBody>
          <a:bodyPr>
            <a:normAutofit fontScale="92500"/>
          </a:bodyPr>
          <a:lstStyle/>
          <a:p>
            <a:r>
              <a:rPr lang="mn-MN" sz="2800" b="1" dirty="0">
                <a:latin typeface="Arial" pitchFamily="34" charset="0"/>
                <a:cs typeface="Arial" pitchFamily="34" charset="0"/>
              </a:rPr>
              <a:t>Умайн хүзүүний хорт хавдар гэж юу вэ?</a:t>
            </a:r>
          </a:p>
          <a:p>
            <a:r>
              <a:rPr lang="mn-MN" sz="2800" dirty="0">
                <a:latin typeface="Arial" pitchFamily="34" charset="0"/>
                <a:cs typeface="Arial" pitchFamily="34" charset="0"/>
              </a:rPr>
              <a:t>Умай нь их бие, ёроол, хүзүү хэсгээс бүрддэг ба үтрээтэй холбогдож буй хэсгийг умайн хүзүү гэдэг. Энэ хүзүү хэсэгт үүссэн хортой хавдрыг умайн хүзүүний хорт хавдар гэнэ. Умайн хүзүүний хорт хавдар нь дэлхий даяар эмэгтэйчүүдэд элбэг тохиолддог хорт хавдрын 2 дугаарт ордог бөгөөд умайн хүзүүний хорт хавдын тохиолдлын 80% нь Ази болон өмнөд Америк, Африк зэрэг хөгжиж буй орнуудад үүсдэг байна.</a:t>
            </a:r>
          </a:p>
          <a:p>
            <a:endParaRPr lang="en-US" dirty="0"/>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407438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fontScale="47500" lnSpcReduction="20000"/>
          </a:bodyPr>
          <a:lstStyle/>
          <a:p>
            <a:r>
              <a:rPr lang="mn-MN" sz="3800" b="1" dirty="0">
                <a:latin typeface="Arial" pitchFamily="34" charset="0"/>
                <a:cs typeface="Arial" pitchFamily="34" charset="0"/>
              </a:rPr>
              <a:t>Умайн хүзүүний хорт хавдар үүсэх шалтгаан:</a:t>
            </a:r>
          </a:p>
          <a:p>
            <a:r>
              <a:rPr lang="mn-MN" sz="3800" dirty="0">
                <a:latin typeface="Arial" pitchFamily="34" charset="0"/>
                <a:cs typeface="Arial" pitchFamily="34" charset="0"/>
              </a:rPr>
              <a:t>Папиллом вирус Бэлгийн хавьталтаар папиллом вирусын халдвар авах нь гол </a:t>
            </a:r>
            <a:r>
              <a:rPr lang="mn-MN" sz="4200" dirty="0">
                <a:latin typeface="Arial" pitchFamily="34" charset="0"/>
                <a:cs typeface="Arial" pitchFamily="34" charset="0"/>
              </a:rPr>
              <a:t>шалтгаан</a:t>
            </a:r>
            <a:r>
              <a:rPr lang="mn-MN" sz="3800" dirty="0">
                <a:latin typeface="Arial" pitchFamily="34" charset="0"/>
                <a:cs typeface="Arial" pitchFamily="34" charset="0"/>
              </a:rPr>
              <a:t> болдог. Умайн хүзүүний хорт хавдартай өвчтөнтий 97,7% -иас илүү хувь нь маш аюултай папиллом вирусын халдвар авсан байдаг гэсэн судалгаа байдаг.</a:t>
            </a:r>
          </a:p>
          <a:p>
            <a:r>
              <a:rPr lang="mn-MN" sz="3800" dirty="0">
                <a:latin typeface="Arial" pitchFamily="34" charset="0"/>
                <a:cs typeface="Arial" pitchFamily="34" charset="0"/>
              </a:rPr>
              <a:t>Нас 20-оос доош насныханд тохиолдох нь тун ховор, 30 наснаас энэхүү өвчнөөр өвчлөх магадлал ихэсдэг ба 50-аас дээш насныхан маш эрсдэлтэй юм.</a:t>
            </a:r>
          </a:p>
          <a:p>
            <a:r>
              <a:rPr lang="mn-MN" sz="3800" dirty="0">
                <a:latin typeface="Arial" pitchFamily="34" charset="0"/>
                <a:cs typeface="Arial" pitchFamily="34" charset="0"/>
              </a:rPr>
              <a:t>Өвчлөгсөд</a:t>
            </a:r>
          </a:p>
          <a:p>
            <a:r>
              <a:rPr lang="mn-MN" sz="3800" dirty="0">
                <a:latin typeface="Arial" pitchFamily="34" charset="0"/>
                <a:cs typeface="Arial" pitchFamily="34" charset="0"/>
              </a:rPr>
              <a:t>Нийгэм эдийн засгийн хувьд бага орлоготой давхрагийнхан. Эрүүл ахуйн шаардлага хангаагүй орчин, муу эмчилгээний тоног төхөөрөмж, хэвийн бус амьдралын хэвшил зэрэг нь гол хүчин зүйл болдог.</a:t>
            </a:r>
          </a:p>
          <a:p>
            <a:r>
              <a:rPr lang="mn-MN" sz="3800" dirty="0">
                <a:latin typeface="Arial" pitchFamily="34" charset="0"/>
                <a:cs typeface="Arial" pitchFamily="34" charset="0"/>
              </a:rPr>
              <a:t>Бэлгийн харьцаанд эрт орох, бэлгийн хамтрагч олонтой байх</a:t>
            </a:r>
          </a:p>
          <a:p>
            <a:r>
              <a:rPr lang="mn-MN" sz="3800" dirty="0">
                <a:latin typeface="Arial" pitchFamily="34" charset="0"/>
                <a:cs typeface="Arial" pitchFamily="34" charset="0"/>
              </a:rPr>
              <a:t>Бэлгийн хамтрагчийн онцлог (өвчний халвар дамжуулах эрсдэлтэй хамтрагч)</a:t>
            </a:r>
          </a:p>
          <a:p>
            <a:r>
              <a:rPr lang="mn-MN" sz="3800" dirty="0">
                <a:latin typeface="Arial" pitchFamily="34" charset="0"/>
                <a:cs typeface="Arial" pitchFamily="34" charset="0"/>
              </a:rPr>
              <a:t>Тамхи татдаг эмэгтэйчүүд</a:t>
            </a:r>
          </a:p>
          <a:p>
            <a:r>
              <a:rPr lang="mn-MN" sz="3800" dirty="0">
                <a:latin typeface="Arial" pitchFamily="34" charset="0"/>
                <a:cs typeface="Arial" pitchFamily="34" charset="0"/>
              </a:rPr>
              <a:t>Жирэмснээс хамгаалах эм удаан хугацаагаар уух</a:t>
            </a:r>
          </a:p>
          <a:p>
            <a:r>
              <a:rPr lang="mn-MN" sz="3800" dirty="0">
                <a:latin typeface="Arial" pitchFamily="34" charset="0"/>
                <a:cs typeface="Arial" pitchFamily="34" charset="0"/>
              </a:rPr>
              <a:t>Бэлгийн замын халдварт өвчтэй болон дархлаа султай эмэгтэй</a:t>
            </a:r>
          </a:p>
          <a:p>
            <a:r>
              <a:rPr lang="mn-MN" sz="3800" dirty="0">
                <a:latin typeface="Arial" pitchFamily="34" charset="0"/>
                <a:cs typeface="Arial" pitchFamily="34" charset="0"/>
              </a:rPr>
              <a:t>Тогтмол үзлэгт хамрагддаггүй эмэгтэй</a:t>
            </a:r>
          </a:p>
          <a:p>
            <a:endParaRPr lang="en-US" dirty="0"/>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98723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4572000" cy="5638800"/>
          </a:xfrm>
        </p:spPr>
        <p:txBody>
          <a:bodyPr>
            <a:normAutofit lnSpcReduction="10000"/>
          </a:bodyPr>
          <a:lstStyle/>
          <a:p>
            <a:r>
              <a:rPr lang="mn-MN" sz="2000" b="1" dirty="0">
                <a:latin typeface="Arial" pitchFamily="34" charset="0"/>
                <a:cs typeface="Arial" pitchFamily="34" charset="0"/>
              </a:rPr>
              <a:t>Шинж тэмдэг</a:t>
            </a:r>
          </a:p>
          <a:p>
            <a:r>
              <a:rPr lang="mn-MN" sz="2000" dirty="0">
                <a:latin typeface="Arial" pitchFamily="34" charset="0"/>
                <a:cs typeface="Arial" pitchFamily="34" charset="0"/>
              </a:rPr>
              <a:t>Ихэвчлэн бэлгийн харьцааны дараа үтрээнээс үл ялиг цус гарах нь элбэг тохиолддог шинж тэмдэг юм. </a:t>
            </a:r>
            <a:endParaRPr lang="mn-MN" sz="2000" dirty="0" smtClean="0">
              <a:latin typeface="Arial" pitchFamily="34" charset="0"/>
              <a:cs typeface="Arial" pitchFamily="34" charset="0"/>
            </a:endParaRPr>
          </a:p>
          <a:p>
            <a:r>
              <a:rPr lang="mn-MN" sz="2000" dirty="0" smtClean="0">
                <a:latin typeface="Arial" pitchFamily="34" charset="0"/>
                <a:cs typeface="Arial" pitchFamily="34" charset="0"/>
              </a:rPr>
              <a:t>Үтрээнээс </a:t>
            </a:r>
            <a:r>
              <a:rPr lang="mn-MN" sz="2000" dirty="0">
                <a:latin typeface="Arial" pitchFamily="34" charset="0"/>
                <a:cs typeface="Arial" pitchFamily="34" charset="0"/>
              </a:rPr>
              <a:t>гарах цус эхлээд бага хэмжээтэй байх ч хорт хавдар өсөх тусам цус гарах нь ихэсч шархлаа нь хүндэрдэг. </a:t>
            </a:r>
            <a:endParaRPr lang="mn-MN" sz="2000" dirty="0" smtClean="0">
              <a:latin typeface="Arial" pitchFamily="34" charset="0"/>
              <a:cs typeface="Arial" pitchFamily="34" charset="0"/>
            </a:endParaRPr>
          </a:p>
          <a:p>
            <a:r>
              <a:rPr lang="mn-MN" sz="2000" dirty="0" smtClean="0">
                <a:latin typeface="Arial" pitchFamily="34" charset="0"/>
                <a:cs typeface="Arial" pitchFamily="34" charset="0"/>
              </a:rPr>
              <a:t>Халдварын </a:t>
            </a:r>
            <a:r>
              <a:rPr lang="mn-MN" sz="2000" dirty="0">
                <a:latin typeface="Arial" pitchFamily="34" charset="0"/>
                <a:cs typeface="Arial" pitchFamily="34" charset="0"/>
              </a:rPr>
              <a:t>2 дугаар үед эвгүй үнэр үүснэ. Хорт хавдар томрох тусам ойролцоох эрхтэн болох давсаг, шээсний суваг, аарцагны хана, сүүжний ясны мэдрэл зэрэг гэмтэж шээс хөндүүртэй гарах ба цустай гарах, шулуун гэдэснээс цус ялгарах, нуруу, хөл өвдөх хавагнах, турах зэрэг шинж тэмдэг илэрнэ.</a:t>
            </a:r>
          </a:p>
          <a:p>
            <a:endParaRPr lang="en-US" dirty="0"/>
          </a:p>
        </p:txBody>
      </p:sp>
      <p:pic>
        <p:nvPicPr>
          <p:cNvPr id="3074" name="Picture 2" descr="Image result for умайн хүзүүний хорт  хавдар бодит зура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33528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IDS зурган илэрцүүд"/>
          <p:cNvPicPr>
            <a:picLocks noChangeAspect="1" noChangeArrowheads="1"/>
          </p:cNvPicPr>
          <p:nvPr/>
        </p:nvPicPr>
        <p:blipFill>
          <a:blip r:embed="rId3" cstate="print"/>
          <a:srcRect/>
          <a:stretch>
            <a:fillRect/>
          </a:stretch>
        </p:blipFill>
        <p:spPr bwMode="auto">
          <a:xfrm>
            <a:off x="1" y="0"/>
            <a:ext cx="1524000" cy="1095375"/>
          </a:xfrm>
          <a:prstGeom prst="rect">
            <a:avLst/>
          </a:prstGeom>
          <a:noFill/>
        </p:spPr>
      </p:pic>
    </p:spTree>
    <p:extLst>
      <p:ext uri="{BB962C8B-B14F-4D97-AF65-F5344CB8AC3E}">
        <p14:creationId xmlns:p14="http://schemas.microsoft.com/office/powerpoint/2010/main" val="280016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543800" cy="5562600"/>
          </a:xfrm>
        </p:spPr>
        <p:txBody>
          <a:bodyPr>
            <a:normAutofit fontScale="55000" lnSpcReduction="20000"/>
          </a:bodyPr>
          <a:lstStyle/>
          <a:p>
            <a:r>
              <a:rPr lang="mn-MN" b="1" dirty="0">
                <a:latin typeface="Arial" pitchFamily="34" charset="0"/>
                <a:cs typeface="Arial" pitchFamily="34" charset="0"/>
              </a:rPr>
              <a:t>Хэрхэн урьдчилан сэргийлэх вэ?</a:t>
            </a:r>
          </a:p>
          <a:p>
            <a:r>
              <a:rPr lang="mn-MN" dirty="0">
                <a:latin typeface="Arial" pitchFamily="34" charset="0"/>
                <a:cs typeface="Arial" pitchFamily="34" charset="0"/>
              </a:rPr>
              <a:t>Умайн хүзүүний хорт хавдрыг эхэн үед нь оношилж эмчилбэл бүрэн эдгэрэх боломжтой боловч хүндэрсэн тохиолдолд хэддүгээр үедээ байгаагаас шалтгаалан бүрэн эдгэрэх магадлал нь ихээхэн хэмжээгээр буурна. Тиймээс умайн хүзүүний хорт хавдраас сэргийлэхийн тулд бэлгийн харьцаанд эрт орохгүй байх, бэлгийн олон хамтрагчаас зайлсхийх, бэлгэвч хэрэглэх, бэлгийн харьцаанд ордог бүх эмэгтэйчүүд жилдээ 1 удаа умайн хүзүүний эсийн шинжилгээ хийлгэж байх нь чухал. Ялангуяа төрсний дараа тогтмол шижилгээ хийлгэж байх хэрэгтэй бөгөөд эхэн үед нь оношлох маш чухал гэдгийг мэдэж байх хэрэгтэй.</a:t>
            </a:r>
          </a:p>
          <a:p>
            <a:r>
              <a:rPr lang="mn-MN" dirty="0">
                <a:latin typeface="Arial" pitchFamily="34" charset="0"/>
                <a:cs typeface="Arial" pitchFamily="34" charset="0"/>
              </a:rPr>
              <a:t>Мөн умайн хүзүүний хорт хавдрын эмчилгээ нь бусад хорт хавдартай адилаар гэр бүлийн гишүүд сэтгэл санаагаар дэмжих, халамжлах нь маш чухал юм.</a:t>
            </a:r>
          </a:p>
          <a:p>
            <a:r>
              <a:rPr lang="mn-MN" sz="3600" b="1" dirty="0">
                <a:latin typeface="Arial" pitchFamily="34" charset="0"/>
                <a:cs typeface="Arial" pitchFamily="34" charset="0"/>
              </a:rPr>
              <a:t>Оношлогоо</a:t>
            </a:r>
          </a:p>
          <a:p>
            <a:r>
              <a:rPr lang="mn-MN" sz="3600" dirty="0">
                <a:latin typeface="Arial" pitchFamily="34" charset="0"/>
                <a:cs typeface="Arial" pitchFamily="34" charset="0"/>
              </a:rPr>
              <a:t>Умайн хүзүүний эсийн шинжилгээ</a:t>
            </a:r>
          </a:p>
          <a:p>
            <a:r>
              <a:rPr lang="mn-MN" sz="3600" dirty="0">
                <a:latin typeface="Arial" pitchFamily="34" charset="0"/>
                <a:cs typeface="Arial" pitchFamily="34" charset="0"/>
              </a:rPr>
              <a:t>Томруулан харах шинжилгээ</a:t>
            </a:r>
          </a:p>
          <a:p>
            <a:r>
              <a:rPr lang="mn-MN" sz="3600" dirty="0">
                <a:latin typeface="Arial" pitchFamily="34" charset="0"/>
                <a:cs typeface="Arial" pitchFamily="34" charset="0"/>
              </a:rPr>
              <a:t>Эд эсийн бүтцийн шинжилгээ (</a:t>
            </a:r>
            <a:r>
              <a:rPr lang="en-US" sz="3600" dirty="0">
                <a:latin typeface="Arial" pitchFamily="34" charset="0"/>
                <a:cs typeface="Arial" pitchFamily="34" charset="0"/>
              </a:rPr>
              <a:t>biopsy)</a:t>
            </a:r>
          </a:p>
          <a:p>
            <a:r>
              <a:rPr lang="mn-MN" sz="3600" dirty="0">
                <a:latin typeface="Arial" pitchFamily="34" charset="0"/>
                <a:cs typeface="Arial" pitchFamily="34" charset="0"/>
              </a:rPr>
              <a:t>Умайн хүзүүг конус хэлбэрээр огтолж авах</a:t>
            </a:r>
          </a:p>
          <a:p>
            <a:r>
              <a:rPr lang="en-US" sz="3600" dirty="0">
                <a:latin typeface="Arial" pitchFamily="34" charset="0"/>
                <a:cs typeface="Arial" pitchFamily="34" charset="0"/>
              </a:rPr>
              <a:t>Loop electrosurgical excision procedure, LEEP</a:t>
            </a:r>
          </a:p>
          <a:p>
            <a:r>
              <a:rPr lang="mn-MN" sz="3600" dirty="0">
                <a:latin typeface="Arial" pitchFamily="34" charset="0"/>
                <a:cs typeface="Arial" pitchFamily="34" charset="0"/>
              </a:rPr>
              <a:t>Папиллом вирусын шинжилгээ(</a:t>
            </a:r>
            <a:r>
              <a:rPr lang="en-US" sz="3600" dirty="0">
                <a:latin typeface="Arial" pitchFamily="34" charset="0"/>
                <a:cs typeface="Arial" pitchFamily="34" charset="0"/>
              </a:rPr>
              <a:t>HPV test)</a:t>
            </a:r>
          </a:p>
          <a:p>
            <a:endParaRPr lang="en-US" sz="3600" dirty="0">
              <a:latin typeface="Arial" pitchFamily="34" charset="0"/>
              <a:cs typeface="Arial" pitchFamily="34" charset="0"/>
            </a:endParaRPr>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158291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80" y="68734"/>
            <a:ext cx="4451520" cy="338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5410" y="3275026"/>
            <a:ext cx="7498730" cy="114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2857415"/>
            <a:ext cx="74993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Image result for эрэгтэй бэлэг эрхтэн&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80" y="3455216"/>
            <a:ext cx="4451520" cy="34027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40043"/>
            <a:ext cx="3886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52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38200"/>
            <a:ext cx="7498080" cy="1600200"/>
          </a:xfrm>
        </p:spPr>
        <p:txBody>
          <a:bodyPr>
            <a:normAutofit lnSpcReduction="10000"/>
          </a:bodyPr>
          <a:lstStyle/>
          <a:p>
            <a:r>
              <a:rPr lang="mn-MN" sz="2000" b="1" dirty="0">
                <a:latin typeface="Arial" pitchFamily="34" charset="0"/>
                <a:cs typeface="Arial" pitchFamily="34" charset="0"/>
              </a:rPr>
              <a:t>Заг хүйтэн</a:t>
            </a:r>
            <a:endParaRPr lang="mn-MN" sz="2000" dirty="0">
              <a:latin typeface="Arial" pitchFamily="34" charset="0"/>
              <a:cs typeface="Arial" pitchFamily="34" charset="0"/>
            </a:endParaRPr>
          </a:p>
          <a:p>
            <a:r>
              <a:rPr lang="mn-MN" sz="2000" dirty="0">
                <a:latin typeface="Arial" pitchFamily="34" charset="0"/>
                <a:cs typeface="Arial" pitchFamily="34" charset="0"/>
              </a:rPr>
              <a:t>Заг хүйтэн өвчин нь Нейссерийн гонококк</a:t>
            </a:r>
            <a:r>
              <a:rPr lang="mn-MN" sz="2000" i="1" dirty="0">
                <a:latin typeface="Arial" pitchFamily="34" charset="0"/>
                <a:cs typeface="Arial" pitchFamily="34" charset="0"/>
              </a:rPr>
              <a:t> (</a:t>
            </a:r>
            <a:r>
              <a:rPr lang="en-US" sz="2000" i="1" dirty="0">
                <a:latin typeface="Arial" pitchFamily="34" charset="0"/>
                <a:cs typeface="Arial" pitchFamily="34" charset="0"/>
              </a:rPr>
              <a:t>Neisseria</a:t>
            </a:r>
            <a:r>
              <a:rPr lang="en-US" sz="2000" dirty="0">
                <a:latin typeface="Arial" pitchFamily="34" charset="0"/>
                <a:cs typeface="Arial" pitchFamily="34" charset="0"/>
              </a:rPr>
              <a:t> </a:t>
            </a:r>
            <a:r>
              <a:rPr lang="en-US" sz="2000" i="1" dirty="0" err="1">
                <a:latin typeface="Arial" pitchFamily="34" charset="0"/>
                <a:cs typeface="Arial" pitchFamily="34" charset="0"/>
              </a:rPr>
              <a:t>gonorrhoeae</a:t>
            </a:r>
            <a:r>
              <a:rPr lang="en-US" sz="2000" i="1" dirty="0">
                <a:latin typeface="Arial" pitchFamily="34" charset="0"/>
                <a:cs typeface="Arial" pitchFamily="34" charset="0"/>
              </a:rPr>
              <a:t>)</a:t>
            </a:r>
            <a:r>
              <a:rPr lang="en-US" sz="2000" dirty="0">
                <a:latin typeface="Arial" pitchFamily="34" charset="0"/>
                <a:cs typeface="Arial" pitchFamily="34" charset="0"/>
              </a:rPr>
              <a:t>-</a:t>
            </a:r>
            <a:r>
              <a:rPr lang="mn-MN" sz="2000" dirty="0">
                <a:latin typeface="Arial" pitchFamily="34" charset="0"/>
                <a:cs typeface="Arial" pitchFamily="34" charset="0"/>
              </a:rPr>
              <a:t>оор үүсгэгдэж, шээс бэлэг эрхтний салст бүрхэвчийг гэмтээдэг бэлгийн замаар дамжих халдвар юм.</a:t>
            </a:r>
          </a:p>
          <a:p>
            <a:endParaRPr lang="en-US" sz="20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2855913"/>
            <a:ext cx="74993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905000"/>
            <a:ext cx="7499350" cy="250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6705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AIDS зурган илэрцүүд"/>
          <p:cNvPicPr>
            <a:picLocks noChangeAspect="1" noChangeArrowheads="1"/>
          </p:cNvPicPr>
          <p:nvPr/>
        </p:nvPicPr>
        <p:blipFill>
          <a:blip r:embed="rId4" cstate="print"/>
          <a:srcRect/>
          <a:stretch>
            <a:fillRect/>
          </a:stretch>
        </p:blipFill>
        <p:spPr bwMode="auto">
          <a:xfrm>
            <a:off x="1" y="0"/>
            <a:ext cx="1524000" cy="1095375"/>
          </a:xfrm>
          <a:prstGeom prst="rect">
            <a:avLst/>
          </a:prstGeom>
          <a:noFill/>
        </p:spPr>
      </p:pic>
    </p:spTree>
    <p:extLst>
      <p:ext uri="{BB962C8B-B14F-4D97-AF65-F5344CB8AC3E}">
        <p14:creationId xmlns:p14="http://schemas.microsoft.com/office/powerpoint/2010/main" val="382776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95375"/>
            <a:ext cx="7866888" cy="5257800"/>
          </a:xfrm>
        </p:spPr>
        <p:txBody>
          <a:bodyPr>
            <a:normAutofit/>
          </a:bodyPr>
          <a:lstStyle/>
          <a:p>
            <a:r>
              <a:rPr lang="mn-MN" sz="2000" b="1" dirty="0">
                <a:latin typeface="Arial" pitchFamily="34" charset="0"/>
                <a:cs typeface="Arial" pitchFamily="34" charset="0"/>
              </a:rPr>
              <a:t>Заг хүйтэн өвчин яаж халдварладаг вэ?</a:t>
            </a:r>
            <a:endParaRPr lang="mn-MN" sz="2000" dirty="0">
              <a:latin typeface="Arial" pitchFamily="34" charset="0"/>
              <a:cs typeface="Arial" pitchFamily="34" charset="0"/>
            </a:endParaRPr>
          </a:p>
          <a:p>
            <a:r>
              <a:rPr lang="mn-MN" sz="2000" dirty="0">
                <a:latin typeface="Arial" pitchFamily="34" charset="0"/>
                <a:cs typeface="Arial" pitchFamily="34" charset="0"/>
              </a:rPr>
              <a:t>Заг хүйтэн өвчтэй хүнтэй хамгаалалтгүй бэлгийн харьцаанд орох (амаар, үтрээгээр, шулуун гэдсээр)</a:t>
            </a:r>
          </a:p>
          <a:p>
            <a:r>
              <a:rPr lang="mn-MN" sz="2000" dirty="0">
                <a:latin typeface="Arial" pitchFamily="34" charset="0"/>
                <a:cs typeface="Arial" pitchFamily="34" charset="0"/>
              </a:rPr>
              <a:t>Заг хүйтэн өвчний халдвартай жирэмсэн эмэгтэйгээс ураг төрөх үед  халдвар авна (нярайн нүдний салстын үрэвсэл)</a:t>
            </a:r>
          </a:p>
          <a:p>
            <a:endParaRPr lang="en-US" sz="2000" b="1" dirty="0" smtClean="0">
              <a:latin typeface="Arial" pitchFamily="34" charset="0"/>
              <a:cs typeface="Arial" pitchFamily="34" charset="0"/>
            </a:endParaRPr>
          </a:p>
          <a:p>
            <a:r>
              <a:rPr lang="mn-MN" sz="2000" b="1" dirty="0" smtClean="0">
                <a:latin typeface="Arial" pitchFamily="34" charset="0"/>
                <a:cs typeface="Arial" pitchFamily="34" charset="0"/>
              </a:rPr>
              <a:t>Заг </a:t>
            </a:r>
            <a:r>
              <a:rPr lang="mn-MN" sz="2000" b="1" dirty="0">
                <a:latin typeface="Arial" pitchFamily="34" charset="0"/>
                <a:cs typeface="Arial" pitchFamily="34" charset="0"/>
              </a:rPr>
              <a:t>хүйтэн өвчний үед ямар шинж тэмдэг илрэх вэ?</a:t>
            </a:r>
            <a:endParaRPr lang="mn-MN" sz="2000" dirty="0">
              <a:latin typeface="Arial" pitchFamily="34" charset="0"/>
              <a:cs typeface="Arial" pitchFamily="34" charset="0"/>
            </a:endParaRPr>
          </a:p>
          <a:p>
            <a:r>
              <a:rPr lang="mn-MN" sz="2000" dirty="0">
                <a:latin typeface="Arial" pitchFamily="34" charset="0"/>
                <a:cs typeface="Arial" pitchFamily="34" charset="0"/>
              </a:rPr>
              <a:t>Нууц хугацаа дунджаар 2-5 хоног үргэлжилнэ. Заг хүйтэн өвчний үүсгэгч гонококк нь ихэвчлэн эрэгтэйчүүдэд шээсний суваг, эмэгтэйчүүдэд умайн хүзүү, шээсний суваг, бага насны охидод  бэлгийн уруул, үтрээний салстыг үрэвсүүлнэ.</a:t>
            </a:r>
          </a:p>
          <a:p>
            <a:endParaRPr lang="en-US" dirty="0"/>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199652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normAutofit/>
          </a:bodyPr>
          <a:lstStyle/>
          <a:p>
            <a:r>
              <a:rPr lang="mn-MN" sz="2000" b="1" dirty="0">
                <a:latin typeface="Arial" pitchFamily="34" charset="0"/>
                <a:cs typeface="Arial" pitchFamily="34" charset="0"/>
              </a:rPr>
              <a:t>Эрэгтэйд илрэх шинж тэмдэг. </a:t>
            </a:r>
            <a:r>
              <a:rPr lang="mn-MN" sz="2000" dirty="0">
                <a:latin typeface="Arial" pitchFamily="34" charset="0"/>
                <a:cs typeface="Arial" pitchFamily="34" charset="0"/>
              </a:rPr>
              <a:t>Голчлон  шээсний сувгийн үрэвслээр илэрнэ.</a:t>
            </a:r>
          </a:p>
          <a:p>
            <a:r>
              <a:rPr lang="mn-MN" sz="2000" dirty="0">
                <a:latin typeface="Arial" pitchFamily="34" charset="0"/>
                <a:cs typeface="Arial" pitchFamily="34" charset="0"/>
              </a:rPr>
              <a:t>Шээсний сүв орчим бага зэрэг загатнаж, ирвэгнэнэ</a:t>
            </a:r>
          </a:p>
          <a:p>
            <a:r>
              <a:rPr lang="mn-MN" sz="2000" dirty="0">
                <a:latin typeface="Arial" pitchFamily="34" charset="0"/>
                <a:cs typeface="Arial" pitchFamily="34" charset="0"/>
              </a:rPr>
              <a:t>Шээхэд хорсоно, өвдөнө</a:t>
            </a:r>
          </a:p>
          <a:p>
            <a:r>
              <a:rPr lang="mn-MN" sz="2000" dirty="0">
                <a:latin typeface="Arial" pitchFamily="34" charset="0"/>
                <a:cs typeface="Arial" pitchFamily="34" charset="0"/>
              </a:rPr>
              <a:t>Шээсний сувгаас өтгөн ногоон идээт ялгадас гарна</a:t>
            </a:r>
          </a:p>
          <a:p>
            <a:r>
              <a:rPr lang="mn-MN" sz="2000" dirty="0">
                <a:latin typeface="Arial" pitchFamily="34" charset="0"/>
                <a:cs typeface="Arial" pitchFamily="34" charset="0"/>
              </a:rPr>
              <a:t>Шээсний сувгийн амсар улайж, хавагнана</a:t>
            </a:r>
          </a:p>
          <a:p>
            <a:r>
              <a:rPr lang="mn-MN" sz="2000" dirty="0">
                <a:latin typeface="Arial" pitchFamily="34" charset="0"/>
                <a:cs typeface="Arial" pitchFamily="34" charset="0"/>
              </a:rPr>
              <a:t>Бэлгийн харьцааны үед өвдөнө</a:t>
            </a:r>
          </a:p>
          <a:p>
            <a:r>
              <a:rPr lang="mn-MN" sz="2000" dirty="0">
                <a:latin typeface="Arial" pitchFamily="34" charset="0"/>
                <a:cs typeface="Arial" pitchFamily="34" charset="0"/>
              </a:rPr>
              <a:t>Шээс ойр ойрхон </a:t>
            </a:r>
            <a:r>
              <a:rPr lang="mn-MN" sz="2000" dirty="0" smtClean="0">
                <a:latin typeface="Arial" pitchFamily="34" charset="0"/>
                <a:cs typeface="Arial" pitchFamily="34" charset="0"/>
              </a:rPr>
              <a:t>хүрнэ</a:t>
            </a:r>
            <a:endParaRPr lang="en-US" sz="2000" dirty="0" smtClean="0">
              <a:latin typeface="Arial" pitchFamily="34" charset="0"/>
              <a:cs typeface="Arial" pitchFamily="34" charset="0"/>
            </a:endParaRPr>
          </a:p>
          <a:p>
            <a:endParaRPr lang="mn-MN" sz="2000"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6400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AIDS зурган илэрцүүд"/>
          <p:cNvPicPr>
            <a:picLocks noChangeAspect="1" noChangeArrowheads="1"/>
          </p:cNvPicPr>
          <p:nvPr/>
        </p:nvPicPr>
        <p:blipFill>
          <a:blip r:embed="rId3" cstate="print"/>
          <a:srcRect/>
          <a:stretch>
            <a:fillRect/>
          </a:stretch>
        </p:blipFill>
        <p:spPr bwMode="auto">
          <a:xfrm>
            <a:off x="0" y="0"/>
            <a:ext cx="1641011" cy="1095375"/>
          </a:xfrm>
          <a:prstGeom prst="rect">
            <a:avLst/>
          </a:prstGeom>
          <a:noFill/>
        </p:spPr>
      </p:pic>
    </p:spTree>
    <p:extLst>
      <p:ext uri="{BB962C8B-B14F-4D97-AF65-F5344CB8AC3E}">
        <p14:creationId xmlns:p14="http://schemas.microsoft.com/office/powerpoint/2010/main" val="4291782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normAutofit/>
          </a:bodyPr>
          <a:lstStyle/>
          <a:p>
            <a:r>
              <a:rPr lang="mn-MN" sz="2000" b="1" dirty="0">
                <a:latin typeface="Arial" pitchFamily="34" charset="0"/>
                <a:cs typeface="Arial" pitchFamily="34" charset="0"/>
              </a:rPr>
              <a:t>Эмэгтэйд</a:t>
            </a:r>
            <a:r>
              <a:rPr lang="mn-MN" sz="2000" dirty="0">
                <a:latin typeface="Arial" pitchFamily="34" charset="0"/>
                <a:cs typeface="Arial" pitchFamily="34" charset="0"/>
              </a:rPr>
              <a:t> умайн хүзүүний үрэвслээр илрэх ба зовиур багатай, балархай хэлбэрээр (75%) элбэг тохиолдоно.</a:t>
            </a:r>
          </a:p>
          <a:p>
            <a:r>
              <a:rPr lang="mn-MN" sz="2000" dirty="0">
                <a:latin typeface="Arial" pitchFamily="34" charset="0"/>
                <a:cs typeface="Arial" pitchFamily="34" charset="0"/>
              </a:rPr>
              <a:t>Бэлэг эрхтэн орчим эвгүй оргиж, загатнана</a:t>
            </a:r>
          </a:p>
          <a:p>
            <a:r>
              <a:rPr lang="mn-MN" sz="2000" dirty="0">
                <a:latin typeface="Arial" pitchFamily="34" charset="0"/>
                <a:cs typeface="Arial" pitchFamily="34" charset="0"/>
              </a:rPr>
              <a:t>Умайн хүзүүний сувгаас өтгөн ногоон, идээт ялгадас гарна</a:t>
            </a:r>
          </a:p>
          <a:p>
            <a:r>
              <a:rPr lang="mn-MN" sz="2000" dirty="0">
                <a:latin typeface="Arial" pitchFamily="34" charset="0"/>
                <a:cs typeface="Arial" pitchFamily="34" charset="0"/>
              </a:rPr>
              <a:t>Умайн хүзүүний салст улайж хавагнана</a:t>
            </a:r>
          </a:p>
          <a:p>
            <a:r>
              <a:rPr lang="mn-MN" sz="2000" dirty="0">
                <a:latin typeface="Arial" pitchFamily="34" charset="0"/>
                <a:cs typeface="Arial" pitchFamily="34" charset="0"/>
              </a:rPr>
              <a:t>Хэвлийн доод хэсгээр өвдөх зовиур илэрч болно</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2855913"/>
            <a:ext cx="74993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Image result for заг хүйтэн өвчин зураг&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3361294"/>
            <a:ext cx="6721475" cy="30395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DS зурган илэрцүүд"/>
          <p:cNvPicPr>
            <a:picLocks noChangeAspect="1" noChangeArrowheads="1"/>
          </p:cNvPicPr>
          <p:nvPr/>
        </p:nvPicPr>
        <p:blipFill>
          <a:blip r:embed="rId4" cstate="print"/>
          <a:srcRect/>
          <a:stretch>
            <a:fillRect/>
          </a:stretch>
        </p:blipFill>
        <p:spPr bwMode="auto">
          <a:xfrm>
            <a:off x="0" y="0"/>
            <a:ext cx="1600199" cy="1095375"/>
          </a:xfrm>
          <a:prstGeom prst="rect">
            <a:avLst/>
          </a:prstGeom>
          <a:noFill/>
        </p:spPr>
      </p:pic>
    </p:spTree>
    <p:extLst>
      <p:ext uri="{BB962C8B-B14F-4D97-AF65-F5344CB8AC3E}">
        <p14:creationId xmlns:p14="http://schemas.microsoft.com/office/powerpoint/2010/main" val="4159287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81000"/>
            <a:ext cx="7403592" cy="5791200"/>
          </a:xfrm>
        </p:spPr>
        <p:txBody>
          <a:bodyPr>
            <a:normAutofit fontScale="70000" lnSpcReduction="20000"/>
          </a:bodyPr>
          <a:lstStyle/>
          <a:p>
            <a:r>
              <a:rPr lang="mn-MN" sz="2600" b="1" dirty="0">
                <a:latin typeface="Arial" pitchFamily="34" charset="0"/>
                <a:cs typeface="Arial" pitchFamily="34" charset="0"/>
              </a:rPr>
              <a:t>Заг хүйтэн өвчний хүндрэл үүсэхэд ямар шалтгаанууд нөлөөлөх вэ?</a:t>
            </a:r>
            <a:endParaRPr lang="mn-MN" sz="2600" dirty="0">
              <a:latin typeface="Arial" pitchFamily="34" charset="0"/>
              <a:cs typeface="Arial" pitchFamily="34" charset="0"/>
            </a:endParaRPr>
          </a:p>
          <a:p>
            <a:r>
              <a:rPr lang="mn-MN" sz="2600" dirty="0">
                <a:latin typeface="Arial" pitchFamily="34" charset="0"/>
                <a:cs typeface="Arial" pitchFamily="34" charset="0"/>
              </a:rPr>
              <a:t>Эмчилгээг үр дүнгүй хийх</a:t>
            </a:r>
          </a:p>
          <a:p>
            <a:r>
              <a:rPr lang="mn-MN" sz="2600" dirty="0">
                <a:latin typeface="Arial" pitchFamily="34" charset="0"/>
                <a:cs typeface="Arial" pitchFamily="34" charset="0"/>
              </a:rPr>
              <a:t>Эмчилгээ таслах</a:t>
            </a:r>
          </a:p>
          <a:p>
            <a:r>
              <a:rPr lang="mn-MN" sz="2600" dirty="0">
                <a:latin typeface="Arial" pitchFamily="34" charset="0"/>
                <a:cs typeface="Arial" pitchFamily="34" charset="0"/>
              </a:rPr>
              <a:t>Өөрөө буруу, дутуу эмчлэх</a:t>
            </a:r>
          </a:p>
          <a:p>
            <a:r>
              <a:rPr lang="mn-MN" sz="2600" dirty="0">
                <a:latin typeface="Arial" pitchFamily="34" charset="0"/>
                <a:cs typeface="Arial" pitchFamily="34" charset="0"/>
              </a:rPr>
              <a:t>Эмчилгээний үед дэглэм алдагдах (Архи, спиртийн төрлийн ундаа хэрэглэх, бэлгийн хавьталд орох)</a:t>
            </a:r>
          </a:p>
          <a:p>
            <a:r>
              <a:rPr lang="mn-MN" sz="2600" dirty="0">
                <a:latin typeface="Arial" pitchFamily="34" charset="0"/>
                <a:cs typeface="Arial" pitchFamily="34" charset="0"/>
              </a:rPr>
              <a:t>Бэлгийн замаар дамжих бусад халдвартай хавсрах</a:t>
            </a:r>
          </a:p>
          <a:p>
            <a:endParaRPr lang="mn-MN" sz="2600" b="1" dirty="0" smtClean="0">
              <a:latin typeface="Arial" pitchFamily="34" charset="0"/>
              <a:cs typeface="Arial" pitchFamily="34" charset="0"/>
            </a:endParaRPr>
          </a:p>
          <a:p>
            <a:r>
              <a:rPr lang="mn-MN" sz="2600" b="1" dirty="0" smtClean="0">
                <a:latin typeface="Arial" pitchFamily="34" charset="0"/>
                <a:cs typeface="Arial" pitchFamily="34" charset="0"/>
              </a:rPr>
              <a:t>Заг </a:t>
            </a:r>
            <a:r>
              <a:rPr lang="mn-MN" sz="2600" b="1" dirty="0">
                <a:latin typeface="Arial" pitchFamily="34" charset="0"/>
                <a:cs typeface="Arial" pitchFamily="34" charset="0"/>
              </a:rPr>
              <a:t>хүйтэн өвчний үед ямар хүндрэлүүд үүсэх вэ?</a:t>
            </a:r>
            <a:endParaRPr lang="mn-MN" sz="2600" dirty="0">
              <a:latin typeface="Arial" pitchFamily="34" charset="0"/>
              <a:cs typeface="Arial" pitchFamily="34" charset="0"/>
            </a:endParaRPr>
          </a:p>
          <a:p>
            <a:r>
              <a:rPr lang="mn-MN" sz="2600" b="1" i="1" u="sng" dirty="0">
                <a:latin typeface="Arial" pitchFamily="34" charset="0"/>
                <a:cs typeface="Arial" pitchFamily="34" charset="0"/>
              </a:rPr>
              <a:t>Эрэгтэйд:</a:t>
            </a:r>
            <a:r>
              <a:rPr lang="mn-MN" sz="2600" b="1" i="1" dirty="0">
                <a:latin typeface="Arial" pitchFamily="34" charset="0"/>
                <a:cs typeface="Arial" pitchFamily="34" charset="0"/>
              </a:rPr>
              <a:t> </a:t>
            </a:r>
            <a:endParaRPr lang="mn-MN" sz="2600" dirty="0">
              <a:latin typeface="Arial" pitchFamily="34" charset="0"/>
              <a:cs typeface="Arial" pitchFamily="34" charset="0"/>
            </a:endParaRPr>
          </a:p>
          <a:p>
            <a:r>
              <a:rPr lang="mn-MN" sz="2600" dirty="0">
                <a:latin typeface="Arial" pitchFamily="34" charset="0"/>
                <a:cs typeface="Arial" pitchFamily="34" charset="0"/>
              </a:rPr>
              <a:t>Түрүү булчирхай, төмсөгний дайвар, үрийн цулцангийн үрэвсэл</a:t>
            </a:r>
          </a:p>
          <a:p>
            <a:r>
              <a:rPr lang="mn-MN" sz="2600" dirty="0">
                <a:latin typeface="Arial" pitchFamily="34" charset="0"/>
                <a:cs typeface="Arial" pitchFamily="34" charset="0"/>
              </a:rPr>
              <a:t>Үргүйдэл</a:t>
            </a:r>
          </a:p>
          <a:p>
            <a:r>
              <a:rPr lang="mn-MN" sz="2600" b="1" i="1" u="sng" dirty="0">
                <a:latin typeface="Arial" pitchFamily="34" charset="0"/>
                <a:cs typeface="Arial" pitchFamily="34" charset="0"/>
              </a:rPr>
              <a:t>Эмэгтэйд</a:t>
            </a:r>
            <a:endParaRPr lang="mn-MN" sz="2600" dirty="0">
              <a:latin typeface="Arial" pitchFamily="34" charset="0"/>
              <a:cs typeface="Arial" pitchFamily="34" charset="0"/>
            </a:endParaRPr>
          </a:p>
          <a:p>
            <a:r>
              <a:rPr lang="mn-MN" sz="2600" dirty="0">
                <a:latin typeface="Arial" pitchFamily="34" charset="0"/>
                <a:cs typeface="Arial" pitchFamily="34" charset="0"/>
              </a:rPr>
              <a:t>Аарцгийн хөндийн эрхтний үрэвсэл</a:t>
            </a:r>
          </a:p>
          <a:p>
            <a:r>
              <a:rPr lang="mn-MN" sz="2600" dirty="0">
                <a:latin typeface="Arial" pitchFamily="34" charset="0"/>
                <a:cs typeface="Arial" pitchFamily="34" charset="0"/>
              </a:rPr>
              <a:t>Хэвлийн доод хэсгийн архаг өвдөлт</a:t>
            </a:r>
          </a:p>
          <a:p>
            <a:r>
              <a:rPr lang="mn-MN" sz="2600" dirty="0">
                <a:latin typeface="Arial" pitchFamily="34" charset="0"/>
                <a:cs typeface="Arial" pitchFamily="34" charset="0"/>
              </a:rPr>
              <a:t>Умайн гадуурх жирэмслэлт</a:t>
            </a:r>
          </a:p>
          <a:p>
            <a:r>
              <a:rPr lang="mn-MN" sz="2600" dirty="0">
                <a:latin typeface="Arial" pitchFamily="34" charset="0"/>
                <a:cs typeface="Arial" pitchFamily="34" charset="0"/>
              </a:rPr>
              <a:t>Үргүйдэл</a:t>
            </a:r>
          </a:p>
          <a:p>
            <a:endParaRPr lang="en-US" dirty="0"/>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28575"/>
            <a:ext cx="1641011" cy="1095375"/>
          </a:xfrm>
          <a:prstGeom prst="rect">
            <a:avLst/>
          </a:prstGeom>
          <a:noFill/>
        </p:spPr>
      </p:pic>
    </p:spTree>
    <p:extLst>
      <p:ext uri="{BB962C8B-B14F-4D97-AF65-F5344CB8AC3E}">
        <p14:creationId xmlns:p14="http://schemas.microsoft.com/office/powerpoint/2010/main" val="175281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200" dirty="0" smtClean="0">
                <a:latin typeface="Arial" pitchFamily="34" charset="0"/>
                <a:cs typeface="Arial" pitchFamily="34" charset="0"/>
              </a:rPr>
              <a:t>Хэрхэн урьдчилан сэргийлэх вэ? </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143000" y="1447800"/>
            <a:ext cx="7790688" cy="4800600"/>
          </a:xfrm>
        </p:spPr>
        <p:txBody>
          <a:bodyPr>
            <a:normAutofit/>
          </a:bodyPr>
          <a:lstStyle/>
          <a:p>
            <a:r>
              <a:rPr lang="mn-MN" sz="2000" dirty="0" smtClean="0">
                <a:latin typeface="Arial" pitchFamily="34" charset="0"/>
                <a:cs typeface="Arial" pitchFamily="34" charset="0"/>
              </a:rPr>
              <a:t>1. Тохиолдлын бэлгийн хавьтлыг тэвчих </a:t>
            </a:r>
            <a:r>
              <a:rPr lang="en-US" sz="2000" dirty="0" smtClean="0">
                <a:latin typeface="Arial" pitchFamily="34" charset="0"/>
                <a:cs typeface="Arial" pitchFamily="34" charset="0"/>
              </a:rPr>
              <a:t>/</a:t>
            </a:r>
            <a:r>
              <a:rPr lang="mn-MN" sz="2000" dirty="0" smtClean="0">
                <a:latin typeface="Arial" pitchFamily="34" charset="0"/>
                <a:cs typeface="Arial" pitchFamily="34" charset="0"/>
              </a:rPr>
              <a:t>гэр бүлээс гадуур бэлгийн харьцаанас зайлсхийх</a:t>
            </a:r>
            <a:r>
              <a:rPr lang="en-US" sz="2000" dirty="0" smtClean="0">
                <a:latin typeface="Arial" pitchFamily="34" charset="0"/>
                <a:cs typeface="Arial" pitchFamily="34" charset="0"/>
              </a:rPr>
              <a:t>/</a:t>
            </a:r>
            <a:endParaRPr lang="mn-MN" sz="2000" dirty="0" smtClean="0">
              <a:latin typeface="Arial" pitchFamily="34" charset="0"/>
              <a:cs typeface="Arial" pitchFamily="34" charset="0"/>
            </a:endParaRPr>
          </a:p>
          <a:p>
            <a:r>
              <a:rPr lang="mn-MN" sz="2000" dirty="0" smtClean="0">
                <a:latin typeface="Arial" pitchFamily="34" charset="0"/>
                <a:cs typeface="Arial" pitchFamily="34" charset="0"/>
              </a:rPr>
              <a:t>2.Гэр бүлийн хосууд бие биедээ үнэнч байх</a:t>
            </a:r>
            <a:r>
              <a:rPr lang="en-US" sz="2000" dirty="0" smtClean="0">
                <a:latin typeface="Arial" pitchFamily="34" charset="0"/>
                <a:cs typeface="Arial" pitchFamily="34" charset="0"/>
              </a:rPr>
              <a:t>/</a:t>
            </a:r>
            <a:r>
              <a:rPr lang="mn-MN" sz="2000" dirty="0" smtClean="0">
                <a:latin typeface="Arial" pitchFamily="34" charset="0"/>
                <a:cs typeface="Arial" pitchFamily="34" charset="0"/>
              </a:rPr>
              <a:t>бэлгийн үнэнч нэг хавьтагчтай байх</a:t>
            </a:r>
            <a:r>
              <a:rPr lang="en-US" sz="2000" dirty="0" smtClean="0">
                <a:latin typeface="Arial" pitchFamily="34" charset="0"/>
                <a:cs typeface="Arial" pitchFamily="34" charset="0"/>
              </a:rPr>
              <a:t>/</a:t>
            </a:r>
          </a:p>
          <a:p>
            <a:r>
              <a:rPr lang="mn-MN" sz="2000" dirty="0" smtClean="0">
                <a:latin typeface="Arial" pitchFamily="34" charset="0"/>
                <a:cs typeface="Arial" pitchFamily="34" charset="0"/>
              </a:rPr>
              <a:t>3.Бэлгэвчийг зааврын дагуу зөв тогтмол хэрэглэх </a:t>
            </a:r>
          </a:p>
          <a:p>
            <a:r>
              <a:rPr lang="mn-MN" sz="2000" dirty="0" smtClean="0">
                <a:latin typeface="Arial" pitchFamily="34" charset="0"/>
                <a:cs typeface="Arial" pitchFamily="34" charset="0"/>
              </a:rPr>
              <a:t>4. Урьдчилан сэргийлэх үзлэг шинжилгээ, зөвлөгөөнд хамрагдах </a:t>
            </a:r>
          </a:p>
          <a:p>
            <a:r>
              <a:rPr lang="mn-MN" sz="2000" dirty="0" smtClean="0">
                <a:latin typeface="Arial" pitchFamily="34" charset="0"/>
                <a:cs typeface="Arial" pitchFamily="34" charset="0"/>
              </a:rPr>
              <a:t>5. БЗДХ-ын талаар мэдлэгтэй болох </a:t>
            </a:r>
          </a:p>
          <a:p>
            <a:endParaRPr lang="en-US" sz="2000" dirty="0">
              <a:latin typeface="Arial" pitchFamily="34" charset="0"/>
              <a:cs typeface="Arial" pitchFamily="34" charset="0"/>
            </a:endParaRPr>
          </a:p>
        </p:txBody>
      </p:sp>
      <p:pic>
        <p:nvPicPr>
          <p:cNvPr id="5" name="Picture 2" descr="AIDS зурган илэрцүүд"/>
          <p:cNvPicPr>
            <a:picLocks noChangeAspect="1" noChangeArrowheads="1"/>
          </p:cNvPicPr>
          <p:nvPr/>
        </p:nvPicPr>
        <p:blipFill>
          <a:blip r:embed="rId2" cstate="print"/>
          <a:srcRect/>
          <a:stretch>
            <a:fillRect/>
          </a:stretch>
        </p:blipFill>
        <p:spPr bwMode="auto">
          <a:xfrm>
            <a:off x="1" y="0"/>
            <a:ext cx="1447800" cy="1095375"/>
          </a:xfrm>
          <a:prstGeom prst="rect">
            <a:avLst/>
          </a:prstGeom>
          <a:noFill/>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1905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079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mn-MN" b="1" dirty="0" smtClean="0">
                <a:effectLst/>
                <a:latin typeface="Arial" pitchFamily="34" charset="0"/>
                <a:cs typeface="Arial" pitchFamily="34" charset="0"/>
              </a:rPr>
              <a:t>ХҮНИЙ ТУЙЛЫН АМЬДРАЛЫН ЗОРИЛГО</a:t>
            </a:r>
            <a:endParaRPr lang="en-US" b="1" dirty="0">
              <a:effectLst/>
              <a:latin typeface="Arial" pitchFamily="34" charset="0"/>
              <a:cs typeface="Arial" pitchFamily="34" charset="0"/>
            </a:endParaRPr>
          </a:p>
        </p:txBody>
      </p:sp>
      <p:sp>
        <p:nvSpPr>
          <p:cNvPr id="4" name="Content Placeholder 3"/>
          <p:cNvSpPr>
            <a:spLocks noGrp="1"/>
          </p:cNvSpPr>
          <p:nvPr>
            <p:ph idx="1"/>
          </p:nvPr>
        </p:nvSpPr>
        <p:spPr>
          <a:xfrm>
            <a:off x="1219200" y="1447800"/>
            <a:ext cx="7714488" cy="4800600"/>
          </a:xfrm>
        </p:spPr>
        <p:txBody>
          <a:bodyPr>
            <a:normAutofit/>
          </a:bodyPr>
          <a:lstStyle/>
          <a:p>
            <a:r>
              <a:rPr lang="mn-MN" b="1" dirty="0" smtClean="0">
                <a:solidFill>
                  <a:srgbClr val="FF0000"/>
                </a:solidFill>
                <a:latin typeface="Arial" pitchFamily="34" charset="0"/>
                <a:cs typeface="Arial" pitchFamily="34" charset="0"/>
              </a:rPr>
              <a:t>НЭГ УДАА МЭДРЭЭД ӨНГӨРӨХ ТААШААЛ Ч БИШ</a:t>
            </a:r>
          </a:p>
          <a:p>
            <a:r>
              <a:rPr lang="mn-MN" b="1" dirty="0" smtClean="0">
                <a:solidFill>
                  <a:srgbClr val="FF0000"/>
                </a:solidFill>
                <a:latin typeface="Arial" pitchFamily="34" charset="0"/>
                <a:cs typeface="Arial" pitchFamily="34" charset="0"/>
              </a:rPr>
              <a:t>НЭГ НАСААР НЬ ЗОВООХ ӨВЧИН Ч БИШ</a:t>
            </a:r>
          </a:p>
          <a:p>
            <a:endParaRPr lang="mn-MN" dirty="0" smtClean="0">
              <a:latin typeface="Arial" pitchFamily="34" charset="0"/>
              <a:cs typeface="Arial" pitchFamily="34" charset="0"/>
            </a:endParaRPr>
          </a:p>
          <a:p>
            <a:endParaRPr lang="mn-MN"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lvl="8">
              <a:buNone/>
            </a:pPr>
            <a:r>
              <a:rPr lang="mn-MN" dirty="0" smtClean="0">
                <a:latin typeface="Arial" pitchFamily="34" charset="0"/>
                <a:cs typeface="Arial" pitchFamily="34" charset="0"/>
              </a:rPr>
              <a:t>БЗДХ</a:t>
            </a:r>
            <a:r>
              <a:rPr lang="en-US" dirty="0" smtClean="0">
                <a:latin typeface="Arial" pitchFamily="34" charset="0"/>
                <a:cs typeface="Arial" pitchFamily="34" charset="0"/>
              </a:rPr>
              <a:t>/</a:t>
            </a:r>
            <a:r>
              <a:rPr lang="mn-MN" dirty="0" smtClean="0">
                <a:latin typeface="Arial" pitchFamily="34" charset="0"/>
                <a:cs typeface="Arial" pitchFamily="34" charset="0"/>
              </a:rPr>
              <a:t>ХДХВ</a:t>
            </a:r>
            <a:r>
              <a:rPr lang="en-US" dirty="0" smtClean="0">
                <a:latin typeface="Arial" pitchFamily="34" charset="0"/>
                <a:cs typeface="Arial" pitchFamily="34" charset="0"/>
              </a:rPr>
              <a:t>/</a:t>
            </a:r>
            <a:r>
              <a:rPr lang="mn-MN" dirty="0" smtClean="0">
                <a:latin typeface="Arial" pitchFamily="34" charset="0"/>
                <a:cs typeface="Arial" pitchFamily="34" charset="0"/>
              </a:rPr>
              <a:t>ДОХ-оос хамтдаа сэргийлье</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48130" name="Picture 2" descr="AIDS зурган илэрцүүд"/>
          <p:cNvPicPr>
            <a:picLocks noChangeAspect="1" noChangeArrowheads="1"/>
          </p:cNvPicPr>
          <p:nvPr/>
        </p:nvPicPr>
        <p:blipFill>
          <a:blip r:embed="rId2" cstate="print"/>
          <a:srcRect/>
          <a:stretch>
            <a:fillRect/>
          </a:stretch>
        </p:blipFill>
        <p:spPr bwMode="auto">
          <a:xfrm>
            <a:off x="0" y="4572000"/>
            <a:ext cx="3110036" cy="1798638"/>
          </a:xfrm>
          <a:prstGeom prst="rect">
            <a:avLst/>
          </a:prstGeom>
          <a:noFill/>
        </p:spPr>
      </p:pic>
      <p:pic>
        <p:nvPicPr>
          <p:cNvPr id="5" name="Picture 2" descr="AIDS зурган илэрцүүд"/>
          <p:cNvPicPr>
            <a:picLocks noChangeAspect="1" noChangeArrowheads="1"/>
          </p:cNvPicPr>
          <p:nvPr/>
        </p:nvPicPr>
        <p:blipFill>
          <a:blip r:embed="rId3"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sz="4400" b="1" dirty="0" smtClean="0">
                <a:effectLst/>
                <a:latin typeface="Arial" pitchFamily="34" charset="0"/>
                <a:cs typeface="Arial" pitchFamily="34" charset="0"/>
              </a:rPr>
              <a:t>БЗДХ-ЫН АНГИЛАЛ </a:t>
            </a:r>
            <a:endParaRPr lang="en-US" dirty="0"/>
          </a:p>
        </p:txBody>
      </p:sp>
      <p:graphicFrame>
        <p:nvGraphicFramePr>
          <p:cNvPr id="4" name="Content Placeholder 3"/>
          <p:cNvGraphicFramePr>
            <a:graphicFrameLocks noGrp="1"/>
          </p:cNvGraphicFramePr>
          <p:nvPr>
            <p:ph idx="1"/>
          </p:nvPr>
        </p:nvGraphicFramePr>
        <p:xfrm>
          <a:off x="1066800" y="1447800"/>
          <a:ext cx="78676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IDS зурган илэрцүүд"/>
          <p:cNvPicPr>
            <a:picLocks noChangeAspect="1" noChangeArrowheads="1"/>
          </p:cNvPicPr>
          <p:nvPr/>
        </p:nvPicPr>
        <p:blipFill>
          <a:blip r:embed="rId7"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sz="4400" b="1" dirty="0" smtClean="0">
                <a:effectLst/>
                <a:latin typeface="Arial" pitchFamily="34" charset="0"/>
                <a:cs typeface="Arial" pitchFamily="34" charset="0"/>
              </a:rPr>
              <a:t>ХАЛДВАРЛАХ ЗАМ</a:t>
            </a:r>
            <a:endParaRPr lang="en-US" dirty="0"/>
          </a:p>
        </p:txBody>
      </p:sp>
      <p:graphicFrame>
        <p:nvGraphicFramePr>
          <p:cNvPr id="4" name="Content Placeholder 3"/>
          <p:cNvGraphicFramePr>
            <a:graphicFrameLocks noGrp="1"/>
          </p:cNvGraphicFramePr>
          <p:nvPr>
            <p:ph idx="1"/>
          </p:nvPr>
        </p:nvGraphicFramePr>
        <p:xfrm>
          <a:off x="0" y="1447800"/>
          <a:ext cx="9144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IDS зурган илэрцүүд"/>
          <p:cNvPicPr>
            <a:picLocks noChangeAspect="1" noChangeArrowheads="1"/>
          </p:cNvPicPr>
          <p:nvPr/>
        </p:nvPicPr>
        <p:blipFill>
          <a:blip r:embed="rId7"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467600" cy="990600"/>
          </a:xfrm>
        </p:spPr>
        <p:txBody>
          <a:bodyPr>
            <a:noAutofit/>
          </a:bodyPr>
          <a:lstStyle/>
          <a:p>
            <a:pPr algn="ctr"/>
            <a:r>
              <a:rPr lang="mn-MN" sz="3600" b="1" dirty="0" smtClean="0">
                <a:effectLst/>
                <a:latin typeface="Arial" pitchFamily="34" charset="0"/>
                <a:cs typeface="Arial" pitchFamily="34" charset="0"/>
              </a:rPr>
              <a:t>БЗДХ-ЫН ҮЕД ЗОНХИЛОН ИЛРЭХ ШИНЖ ТЭМДЭГҮҮД</a:t>
            </a:r>
            <a:endParaRPr lang="en-US" sz="3600" b="1" dirty="0">
              <a:effectLst/>
              <a:latin typeface="Arial" pitchFamily="34" charset="0"/>
              <a:cs typeface="Arial" pitchFamily="34" charset="0"/>
            </a:endParaRPr>
          </a:p>
        </p:txBody>
      </p:sp>
      <p:sp>
        <p:nvSpPr>
          <p:cNvPr id="3" name="Content Placeholder 2"/>
          <p:cNvSpPr>
            <a:spLocks noGrp="1"/>
          </p:cNvSpPr>
          <p:nvPr>
            <p:ph idx="1"/>
          </p:nvPr>
        </p:nvSpPr>
        <p:spPr>
          <a:xfrm>
            <a:off x="1143000" y="1524000"/>
            <a:ext cx="7543800" cy="4953000"/>
          </a:xfrm>
        </p:spPr>
        <p:txBody>
          <a:bodyPr>
            <a:normAutofit/>
          </a:bodyPr>
          <a:lstStyle/>
          <a:p>
            <a:r>
              <a:rPr lang="mn-MN" sz="2400" dirty="0" smtClean="0">
                <a:latin typeface="Arial" pitchFamily="34" charset="0"/>
                <a:cs typeface="Arial" pitchFamily="34" charset="0"/>
              </a:rPr>
              <a:t>Бэлэг эрхтнээс хэвийн бус ялгадас гарах</a:t>
            </a:r>
          </a:p>
          <a:p>
            <a:r>
              <a:rPr lang="mn-MN" sz="2400" dirty="0" smtClean="0">
                <a:latin typeface="Arial" pitchFamily="34" charset="0"/>
                <a:cs typeface="Arial" pitchFamily="34" charset="0"/>
              </a:rPr>
              <a:t>Бэлэг эрхтэн орчим загатнах, улайх, хорсох</a:t>
            </a:r>
          </a:p>
          <a:p>
            <a:r>
              <a:rPr lang="mn-MN" sz="2400" dirty="0" smtClean="0">
                <a:latin typeface="Arial" pitchFamily="34" charset="0"/>
                <a:cs typeface="Arial" pitchFamily="34" charset="0"/>
              </a:rPr>
              <a:t>Бэлэг эрхтэн дээр яр, шарх, тууралт гарах</a:t>
            </a:r>
          </a:p>
          <a:p>
            <a:r>
              <a:rPr lang="mn-MN" sz="2400" dirty="0" smtClean="0">
                <a:latin typeface="Arial" pitchFamily="34" charset="0"/>
                <a:cs typeface="Arial" pitchFamily="34" charset="0"/>
              </a:rPr>
              <a:t>Бэлгийн хавьтлын үед өвдөх, эвгүй үнэр үнэртэх</a:t>
            </a:r>
          </a:p>
          <a:p>
            <a:r>
              <a:rPr lang="mn-MN" sz="2400" dirty="0" smtClean="0">
                <a:latin typeface="Arial" pitchFamily="34" charset="0"/>
                <a:cs typeface="Arial" pitchFamily="34" charset="0"/>
              </a:rPr>
              <a:t>Шээхэд өвдөх, ойр ойрхон шээс алдах</a:t>
            </a:r>
          </a:p>
          <a:p>
            <a:r>
              <a:rPr lang="mn-MN" sz="2400" dirty="0" smtClean="0">
                <a:latin typeface="Arial" pitchFamily="34" charset="0"/>
                <a:cs typeface="Arial" pitchFamily="34" charset="0"/>
              </a:rPr>
              <a:t>Хэвлийн доод хэсгээр эвгүй оргих, хөндүүрлэх</a:t>
            </a:r>
          </a:p>
          <a:p>
            <a:r>
              <a:rPr lang="mn-MN" sz="2400" dirty="0" smtClean="0">
                <a:latin typeface="Arial" pitchFamily="34" charset="0"/>
                <a:cs typeface="Arial" pitchFamily="34" charset="0"/>
              </a:rPr>
              <a:t>Арьс болон салст бүрхэвчин дээр тууралт, цэврүү, шархлаа гарах</a:t>
            </a:r>
          </a:p>
          <a:p>
            <a:r>
              <a:rPr lang="mn-MN" sz="2400" dirty="0" smtClean="0">
                <a:latin typeface="Arial" pitchFamily="34" charset="0"/>
                <a:cs typeface="Arial" pitchFamily="34" charset="0"/>
              </a:rPr>
              <a:t>Орчны тунгалагийн булчирхай томрох</a:t>
            </a:r>
            <a:endParaRPr lang="en-US" sz="2400" dirty="0" smtClean="0">
              <a:latin typeface="Arial" pitchFamily="34" charset="0"/>
              <a:cs typeface="Arial" pitchFamily="34" charset="0"/>
            </a:endParaRPr>
          </a:p>
          <a:p>
            <a:r>
              <a:rPr lang="mn-MN" sz="2400" dirty="0" smtClean="0">
                <a:solidFill>
                  <a:srgbClr val="FF0000"/>
                </a:solidFill>
                <a:latin typeface="Arial" pitchFamily="34" charset="0"/>
                <a:cs typeface="Arial" pitchFamily="34" charset="0"/>
              </a:rPr>
              <a:t>ШИНЖ ТЭМДЭГГҮЙ БАЛАРХАЙ ХЭЛБЭР</a:t>
            </a:r>
            <a:endParaRPr lang="en-US" sz="2400" dirty="0" smtClean="0">
              <a:latin typeface="Arial" pitchFamily="34" charset="0"/>
              <a:cs typeface="Arial" pitchFamily="34" charset="0"/>
            </a:endParaRPr>
          </a:p>
        </p:txBody>
      </p:sp>
      <p:pic>
        <p:nvPicPr>
          <p:cNvPr id="4" name="Picture 2" descr="AIDS зурган илэрцүүд"/>
          <p:cNvPicPr>
            <a:picLocks noChangeAspect="1" noChangeArrowheads="1"/>
          </p:cNvPicPr>
          <p:nvPr/>
        </p:nvPicPr>
        <p:blipFill>
          <a:blip r:embed="rId2" cstate="print"/>
          <a:srcRect/>
          <a:stretch>
            <a:fillRect/>
          </a:stretch>
        </p:blipFill>
        <p:spPr bwMode="auto">
          <a:xfrm>
            <a:off x="0" y="0"/>
            <a:ext cx="1641011" cy="10953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s://scontent-frt3-1.xx.fbcdn.net/v/t34.0-12/15320354_1181954865203003_1647205002_n.jpg?oh=999cade531e78920ee7455ca433204d3&amp;oe=5841E654"/>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ownloads\өвчин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914400"/>
            <a:ext cx="69088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ownloads\зураг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8580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511</TotalTime>
  <Words>1417</Words>
  <Application>Microsoft Office PowerPoint</Application>
  <PresentationFormat>On-screen Show (4:3)</PresentationFormat>
  <Paragraphs>169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ХДХВ/ДОХ БЭЛГИЙН ЗАМЫН ХАЛДВАРТ ӨВЧНИЙ ТАЛААРХ МЭДЛЭГ, БОЛОВСРОЛ   2019 он</vt:lpstr>
      <vt:lpstr>БЭЛГИЙН ЗАМААР ДАМЖИХ ХАЛДВАР \БЗДХ\ </vt:lpstr>
      <vt:lpstr>PowerPoint Presentation</vt:lpstr>
      <vt:lpstr>БЗДХ-ЫН АНГИЛАЛ </vt:lpstr>
      <vt:lpstr>ХАЛДВАРЛАХ ЗАМ</vt:lpstr>
      <vt:lpstr>БЗДХ-ЫН ҮЕД ЗОНХИЛОН ИЛРЭХ ШИНЖ ТЭМДЭГҮҮД</vt:lpstr>
      <vt:lpstr>PowerPoint Presentation</vt:lpstr>
      <vt:lpstr>PowerPoint Presentation</vt:lpstr>
      <vt:lpstr>PowerPoint Presentation</vt:lpstr>
      <vt:lpstr>PowerPoint Presentation</vt:lpstr>
      <vt:lpstr>PowerPoint Presentation</vt:lpstr>
      <vt:lpstr>БЗДХ-ЫН ХҮНДРЭЛ</vt:lpstr>
      <vt:lpstr>ОНОШЛОГОО, ЭМЧИЛГЭЭНИЙ ЕРӨНХИЙ ЗАРЧИМ</vt:lpstr>
      <vt:lpstr>БЭЛГИЙН ЗАМААР ДАМЖИХ ХАЛДВАРААС ХЭРХЭН СЭРГИЙЛЭХ ВЭ</vt:lpstr>
      <vt:lpstr>ТОО БАРИМТ</vt:lpstr>
      <vt:lpstr>PowerPoint Presentation</vt:lpstr>
      <vt:lpstr>PowerPoint Presentation</vt:lpstr>
      <vt:lpstr> ХДХВ-ЫН ХАЛДВАРТАЙ ХҮМҮҮСИЙН НАСНЫ БҮЛГИЙН БАЙДАЛ</vt:lpstr>
      <vt:lpstr>ТОО БАРИМТ</vt:lpstr>
      <vt:lpstr>Зонхилон тохиолдох бэлгийн замын халдварт өвчин дүүргээр 2018онд </vt:lpstr>
      <vt:lpstr>Төрөлхийн тэмбүү-Congenital syphilis </vt:lpstr>
      <vt:lpstr>Ургийн тэмбүү                            Эрт илэрсэн төрөлхийн тэмбүү </vt:lpstr>
      <vt:lpstr>Хожуу илэрсэн төрөлхийн тэмбү       Төрөлхийн тэмбүү өвчний оношлогоо, эмчилгээ,урьд/сэр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Хэрхэн урьдчилан сэргийлэх вэ? </vt:lpstr>
      <vt:lpstr>ХҮНИЙ ТУЙЛЫН АМЬДРАЛЫН ЗОРИЛГО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muster</dc:creator>
  <cp:lastModifiedBy>lenovo</cp:lastModifiedBy>
  <cp:revision>49</cp:revision>
  <dcterms:created xsi:type="dcterms:W3CDTF">2016-11-30T18:34:15Z</dcterms:created>
  <dcterms:modified xsi:type="dcterms:W3CDTF">2019-12-01T16:36:25Z</dcterms:modified>
</cp:coreProperties>
</file>