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362" r:id="rId3"/>
    <p:sldId id="367" r:id="rId4"/>
    <p:sldId id="375" r:id="rId5"/>
    <p:sldId id="376" r:id="rId6"/>
    <p:sldId id="379" r:id="rId7"/>
    <p:sldId id="378" r:id="rId8"/>
    <p:sldId id="377" r:id="rId9"/>
    <p:sldId id="381" r:id="rId10"/>
    <p:sldId id="382" r:id="rId11"/>
    <p:sldId id="383" r:id="rId12"/>
    <p:sldId id="384" r:id="rId13"/>
    <p:sldId id="385" r:id="rId14"/>
    <p:sldId id="380" r:id="rId15"/>
  </p:sldIdLst>
  <p:sldSz cx="10058400" cy="6858000"/>
  <p:notesSz cx="9926638" cy="679767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8D6"/>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5" autoAdjust="0"/>
    <p:restoredTop sz="94650" autoAdjust="0"/>
  </p:normalViewPr>
  <p:slideViewPr>
    <p:cSldViewPr snapToGrid="0">
      <p:cViewPr>
        <p:scale>
          <a:sx n="49" d="100"/>
          <a:sy n="49" d="100"/>
        </p:scale>
        <p:origin x="-456" y="-54"/>
      </p:cViewPr>
      <p:guideLst>
        <p:guide orient="horz" pos="2160"/>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1" d="100"/>
          <a:sy n="71" d="100"/>
        </p:scale>
        <p:origin x="-1800" y="-90"/>
      </p:cViewPr>
      <p:guideLst>
        <p:guide orient="horz" pos="2141"/>
        <p:guide pos="3127"/>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626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13315" name="Rectangle 3"/>
          <p:cNvSpPr>
            <a:spLocks noGrp="1" noChangeArrowheads="1"/>
          </p:cNvSpPr>
          <p:nvPr>
            <p:ph type="dt" idx="1"/>
          </p:nvPr>
        </p:nvSpPr>
        <p:spPr bwMode="auto">
          <a:xfrm>
            <a:off x="5622798"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3094038" y="509588"/>
            <a:ext cx="3738562" cy="2549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992664" y="3228895"/>
            <a:ext cx="7941310" cy="30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3318" name="Rectangle 6"/>
          <p:cNvSpPr>
            <a:spLocks noGrp="1" noChangeArrowheads="1"/>
          </p:cNvSpPr>
          <p:nvPr>
            <p:ph type="ftr" sz="quarter" idx="4"/>
          </p:nvPr>
        </p:nvSpPr>
        <p:spPr bwMode="auto">
          <a:xfrm>
            <a:off x="0" y="6456612"/>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13319" name="Rectangle 7"/>
          <p:cNvSpPr>
            <a:spLocks noGrp="1" noChangeArrowheads="1"/>
          </p:cNvSpPr>
          <p:nvPr>
            <p:ph type="sldNum" sz="quarter" idx="5"/>
          </p:nvPr>
        </p:nvSpPr>
        <p:spPr bwMode="auto">
          <a:xfrm>
            <a:off x="5622798" y="6456612"/>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B299246-35A2-48B5-B60F-B538B586C7ED}" type="slidenum">
              <a:rPr lang="en-US" altLang="en-US"/>
              <a:pPr>
                <a:defRPr/>
              </a:pPr>
              <a:t>‹#›</a:t>
            </a:fld>
            <a:endParaRPr lang="en-US" altLang="en-US"/>
          </a:p>
        </p:txBody>
      </p:sp>
    </p:spTree>
    <p:extLst>
      <p:ext uri="{BB962C8B-B14F-4D97-AF65-F5344CB8AC3E}">
        <p14:creationId xmlns:p14="http://schemas.microsoft.com/office/powerpoint/2010/main" val="1725518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977D7D5-213B-48B7-B7C6-FAC13F165FD7}" type="slidenum">
              <a:rPr lang="en-US" altLang="en-US" sz="1200"/>
              <a:pPr/>
              <a:t>1</a:t>
            </a:fld>
            <a:endParaRPr lang="en-US" altLang="en-US" sz="1200"/>
          </a:p>
        </p:txBody>
      </p:sp>
      <p:sp>
        <p:nvSpPr>
          <p:cNvPr id="5123" name="Rectangle 2"/>
          <p:cNvSpPr>
            <a:spLocks noGrp="1" noRot="1" noChangeAspect="1" noChangeArrowheads="1" noTextEdit="1"/>
          </p:cNvSpPr>
          <p:nvPr>
            <p:ph type="sldImg"/>
          </p:nvPr>
        </p:nvSpPr>
        <p:spPr>
          <a:xfrm>
            <a:off x="3094038" y="509588"/>
            <a:ext cx="3738562" cy="2549525"/>
          </a:xfrm>
          <a:ln/>
        </p:spPr>
      </p:sp>
      <p:sp>
        <p:nvSpPr>
          <p:cNvPr id="512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201644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corporat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 y="381000"/>
            <a:ext cx="7344728"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ChangeArrowheads="1"/>
          </p:cNvSpPr>
          <p:nvPr/>
        </p:nvSpPr>
        <p:spPr bwMode="auto">
          <a:xfrm>
            <a:off x="2933700" y="1143000"/>
            <a:ext cx="6789420" cy="2286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GB" altLang="en-US"/>
          </a:p>
        </p:txBody>
      </p:sp>
      <p:sp>
        <p:nvSpPr>
          <p:cNvPr id="6" name="Rectangle 17"/>
          <p:cNvSpPr>
            <a:spLocks noChangeArrowheads="1"/>
          </p:cNvSpPr>
          <p:nvPr/>
        </p:nvSpPr>
        <p:spPr bwMode="auto">
          <a:xfrm>
            <a:off x="0" y="0"/>
            <a:ext cx="2933700" cy="1143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GB" altLang="en-US"/>
          </a:p>
        </p:txBody>
      </p:sp>
      <p:sp>
        <p:nvSpPr>
          <p:cNvPr id="7" name="Rectangle 19"/>
          <p:cNvSpPr>
            <a:spLocks noChangeArrowheads="1"/>
          </p:cNvSpPr>
          <p:nvPr/>
        </p:nvSpPr>
        <p:spPr bwMode="auto">
          <a:xfrm>
            <a:off x="9723120" y="1143000"/>
            <a:ext cx="335280" cy="2286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GB" altLang="en-US"/>
          </a:p>
        </p:txBody>
      </p:sp>
      <p:sp>
        <p:nvSpPr>
          <p:cNvPr id="8" name="Line 20"/>
          <p:cNvSpPr>
            <a:spLocks noChangeShapeType="1"/>
          </p:cNvSpPr>
          <p:nvPr/>
        </p:nvSpPr>
        <p:spPr bwMode="auto">
          <a:xfrm>
            <a:off x="2933700" y="1143000"/>
            <a:ext cx="10478" cy="2271713"/>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0" name="Rectangle 2"/>
          <p:cNvSpPr>
            <a:spLocks noGrp="1" noChangeArrowheads="1"/>
          </p:cNvSpPr>
          <p:nvPr>
            <p:ph type="ctrTitle"/>
          </p:nvPr>
        </p:nvSpPr>
        <p:spPr>
          <a:xfrm>
            <a:off x="3185160" y="2438400"/>
            <a:ext cx="6370320" cy="1143000"/>
          </a:xfrm>
        </p:spPr>
        <p:txBody>
          <a:bodyPr/>
          <a:lstStyle>
            <a:lvl1pPr>
              <a:defRPr b="1"/>
            </a:lvl1pPr>
          </a:lstStyle>
          <a:p>
            <a:pPr lvl="0"/>
            <a:r>
              <a:rPr lang="en-US" altLang="en-US" noProof="0" smtClean="0"/>
              <a:t>Click to edit Master title style</a:t>
            </a:r>
          </a:p>
        </p:txBody>
      </p:sp>
      <p:sp>
        <p:nvSpPr>
          <p:cNvPr id="2051" name="Rectangle 3"/>
          <p:cNvSpPr>
            <a:spLocks noGrp="1" noChangeArrowheads="1"/>
          </p:cNvSpPr>
          <p:nvPr>
            <p:ph type="subTitle" idx="1"/>
          </p:nvPr>
        </p:nvSpPr>
        <p:spPr>
          <a:xfrm>
            <a:off x="3185160" y="3733800"/>
            <a:ext cx="5532120" cy="1752600"/>
          </a:xfrm>
        </p:spPr>
        <p:txBody>
          <a:bodyPr/>
          <a:lstStyle>
            <a:lvl1pPr marL="0" indent="0">
              <a:buFont typeface="Wingdings" panose="05000000000000000000" pitchFamily="2" charset="2"/>
              <a:buNone/>
              <a:defRPr/>
            </a:lvl1pPr>
          </a:lstStyle>
          <a:p>
            <a:pPr lvl="0"/>
            <a:r>
              <a:rPr lang="en-US" altLang="en-US" noProof="0" smtClean="0"/>
              <a:t>Click to edit Master subtitle style</a:t>
            </a:r>
          </a:p>
        </p:txBody>
      </p:sp>
      <p:sp>
        <p:nvSpPr>
          <p:cNvPr id="9" name="Rectangle 4"/>
          <p:cNvSpPr>
            <a:spLocks noGrp="1" noChangeArrowheads="1"/>
          </p:cNvSpPr>
          <p:nvPr>
            <p:ph type="dt" sz="half" idx="10"/>
          </p:nvPr>
        </p:nvSpPr>
        <p:spPr>
          <a:xfrm>
            <a:off x="7543800" y="6248400"/>
            <a:ext cx="1760220" cy="457200"/>
          </a:xfrm>
        </p:spPr>
        <p:txBody>
          <a:bodyPr/>
          <a:lstStyle>
            <a:lvl1pPr>
              <a:defRPr smtClean="0"/>
            </a:lvl1pPr>
          </a:lstStyle>
          <a:p>
            <a:pPr>
              <a:defRPr/>
            </a:pPr>
            <a:endParaRPr lang="en-US" altLang="en-US"/>
          </a:p>
        </p:txBody>
      </p:sp>
    </p:spTree>
    <p:extLst>
      <p:ext uri="{BB962C8B-B14F-4D97-AF65-F5344CB8AC3E}">
        <p14:creationId xmlns:p14="http://schemas.microsoft.com/office/powerpoint/2010/main" val="3376330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5E91FCC-7FAC-4390-BAD2-3103353133C6}" type="slidenum">
              <a:rPr lang="en-US" altLang="en-US"/>
              <a:pPr>
                <a:defRPr/>
              </a:pPr>
              <a:t>‹#›</a:t>
            </a:fld>
            <a:endParaRPr lang="en-US" altLang="en-US"/>
          </a:p>
        </p:txBody>
      </p:sp>
    </p:spTree>
    <p:extLst>
      <p:ext uri="{BB962C8B-B14F-4D97-AF65-F5344CB8AC3E}">
        <p14:creationId xmlns:p14="http://schemas.microsoft.com/office/powerpoint/2010/main" val="196278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5765" y="838200"/>
            <a:ext cx="2032635" cy="4191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927860" y="838200"/>
            <a:ext cx="5930265" cy="419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0D34397-6021-4C93-941C-E99E2FEF2A09}" type="slidenum">
              <a:rPr lang="en-US" altLang="en-US"/>
              <a:pPr>
                <a:defRPr/>
              </a:pPr>
              <a:t>‹#›</a:t>
            </a:fld>
            <a:endParaRPr lang="en-US" altLang="en-US"/>
          </a:p>
        </p:txBody>
      </p:sp>
    </p:spTree>
    <p:extLst>
      <p:ext uri="{BB962C8B-B14F-4D97-AF65-F5344CB8AC3E}">
        <p14:creationId xmlns:p14="http://schemas.microsoft.com/office/powerpoint/2010/main" val="334492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927860" y="838200"/>
            <a:ext cx="6705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2011680" y="1981200"/>
            <a:ext cx="8046720" cy="30480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44047D2-2813-422A-A3B6-ABB49EE9FBFA}" type="slidenum">
              <a:rPr lang="en-US" altLang="en-US"/>
              <a:pPr>
                <a:defRPr/>
              </a:pPr>
              <a:t>‹#›</a:t>
            </a:fld>
            <a:endParaRPr lang="en-US" altLang="en-US"/>
          </a:p>
        </p:txBody>
      </p:sp>
    </p:spTree>
    <p:extLst>
      <p:ext uri="{BB962C8B-B14F-4D97-AF65-F5344CB8AC3E}">
        <p14:creationId xmlns:p14="http://schemas.microsoft.com/office/powerpoint/2010/main" val="1991754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7860" y="838200"/>
            <a:ext cx="6705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011680" y="1981200"/>
            <a:ext cx="393954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18860" y="1981200"/>
            <a:ext cx="393954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8AAE4EF-AAAF-423A-83F1-00080EBCFFC2}" type="slidenum">
              <a:rPr lang="en-US" altLang="en-US"/>
              <a:pPr>
                <a:defRPr/>
              </a:pPr>
              <a:t>‹#›</a:t>
            </a:fld>
            <a:endParaRPr lang="en-US" altLang="en-US"/>
          </a:p>
        </p:txBody>
      </p:sp>
    </p:spTree>
    <p:extLst>
      <p:ext uri="{BB962C8B-B14F-4D97-AF65-F5344CB8AC3E}">
        <p14:creationId xmlns:p14="http://schemas.microsoft.com/office/powerpoint/2010/main" val="299783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DAF423E-16C9-41C0-A093-BA8AA406559F}" type="slidenum">
              <a:rPr lang="en-US" altLang="en-US"/>
              <a:pPr>
                <a:defRPr/>
              </a:pPr>
              <a:t>‹#›</a:t>
            </a:fld>
            <a:endParaRPr lang="en-US" altLang="en-US"/>
          </a:p>
        </p:txBody>
      </p:sp>
    </p:spTree>
    <p:extLst>
      <p:ext uri="{BB962C8B-B14F-4D97-AF65-F5344CB8AC3E}">
        <p14:creationId xmlns:p14="http://schemas.microsoft.com/office/powerpoint/2010/main" val="2730730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709738"/>
            <a:ext cx="867537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86277" y="4589464"/>
            <a:ext cx="867537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DADDCD3-C038-4A5B-AEA7-2C24A1289176}" type="slidenum">
              <a:rPr lang="en-US" altLang="en-US"/>
              <a:pPr>
                <a:defRPr/>
              </a:pPr>
              <a:t>‹#›</a:t>
            </a:fld>
            <a:endParaRPr lang="en-US" altLang="en-US"/>
          </a:p>
        </p:txBody>
      </p:sp>
    </p:spTree>
    <p:extLst>
      <p:ext uri="{BB962C8B-B14F-4D97-AF65-F5344CB8AC3E}">
        <p14:creationId xmlns:p14="http://schemas.microsoft.com/office/powerpoint/2010/main" val="750426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011680" y="1981200"/>
            <a:ext cx="393954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18860" y="1981200"/>
            <a:ext cx="3939540"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7E4BA12-8F74-49C2-8AD9-041590EE24BE}" type="slidenum">
              <a:rPr lang="en-US" altLang="en-US"/>
              <a:pPr>
                <a:defRPr/>
              </a:pPr>
              <a:t>‹#›</a:t>
            </a:fld>
            <a:endParaRPr lang="en-US" altLang="en-US"/>
          </a:p>
        </p:txBody>
      </p:sp>
    </p:spTree>
    <p:extLst>
      <p:ext uri="{BB962C8B-B14F-4D97-AF65-F5344CB8AC3E}">
        <p14:creationId xmlns:p14="http://schemas.microsoft.com/office/powerpoint/2010/main" val="263712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262" y="365126"/>
            <a:ext cx="867537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93262" y="1681163"/>
            <a:ext cx="42556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3262" y="2505075"/>
            <a:ext cx="425561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92065" y="1681163"/>
            <a:ext cx="427656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92065" y="2505075"/>
            <a:ext cx="427656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755CB74-1DA8-436D-A436-2D867394A331}" type="slidenum">
              <a:rPr lang="en-US" altLang="en-US"/>
              <a:pPr>
                <a:defRPr/>
              </a:pPr>
              <a:t>‹#›</a:t>
            </a:fld>
            <a:endParaRPr lang="en-US" altLang="en-US"/>
          </a:p>
        </p:txBody>
      </p:sp>
    </p:spTree>
    <p:extLst>
      <p:ext uri="{BB962C8B-B14F-4D97-AF65-F5344CB8AC3E}">
        <p14:creationId xmlns:p14="http://schemas.microsoft.com/office/powerpoint/2010/main" val="2451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D07F0B1-2F38-461F-BF0D-26F33720CE0B}" type="slidenum">
              <a:rPr lang="en-US" altLang="en-US"/>
              <a:pPr>
                <a:defRPr/>
              </a:pPr>
              <a:t>‹#›</a:t>
            </a:fld>
            <a:endParaRPr lang="en-US" altLang="en-US"/>
          </a:p>
        </p:txBody>
      </p:sp>
    </p:spTree>
    <p:extLst>
      <p:ext uri="{BB962C8B-B14F-4D97-AF65-F5344CB8AC3E}">
        <p14:creationId xmlns:p14="http://schemas.microsoft.com/office/powerpoint/2010/main" val="188141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C22EB62-7743-4EDA-B055-8D23865F45C3}" type="slidenum">
              <a:rPr lang="en-US" altLang="en-US"/>
              <a:pPr>
                <a:defRPr/>
              </a:pPr>
              <a:t>‹#›</a:t>
            </a:fld>
            <a:endParaRPr lang="en-US" altLang="en-US"/>
          </a:p>
        </p:txBody>
      </p:sp>
    </p:spTree>
    <p:extLst>
      <p:ext uri="{BB962C8B-B14F-4D97-AF65-F5344CB8AC3E}">
        <p14:creationId xmlns:p14="http://schemas.microsoft.com/office/powerpoint/2010/main" val="2685603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262" y="457200"/>
            <a:ext cx="3244533"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4276567" y="987426"/>
            <a:ext cx="509206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93262" y="2057400"/>
            <a:ext cx="32445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49FD6CD-E9D1-4603-8160-88312049D75F}" type="slidenum">
              <a:rPr lang="en-US" altLang="en-US"/>
              <a:pPr>
                <a:defRPr/>
              </a:pPr>
              <a:t>‹#›</a:t>
            </a:fld>
            <a:endParaRPr lang="en-US" altLang="en-US"/>
          </a:p>
        </p:txBody>
      </p:sp>
    </p:spTree>
    <p:extLst>
      <p:ext uri="{BB962C8B-B14F-4D97-AF65-F5344CB8AC3E}">
        <p14:creationId xmlns:p14="http://schemas.microsoft.com/office/powerpoint/2010/main" val="279075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262" y="457200"/>
            <a:ext cx="3244533"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4276567" y="987426"/>
            <a:ext cx="509206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93262" y="2057400"/>
            <a:ext cx="32445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2822964-AA81-4BC6-8FED-5942FEC9765C}" type="slidenum">
              <a:rPr lang="en-US" altLang="en-US"/>
              <a:pPr>
                <a:defRPr/>
              </a:pPr>
              <a:t>‹#›</a:t>
            </a:fld>
            <a:endParaRPr lang="en-US" altLang="en-US"/>
          </a:p>
        </p:txBody>
      </p:sp>
    </p:spTree>
    <p:extLst>
      <p:ext uri="{BB962C8B-B14F-4D97-AF65-F5344CB8AC3E}">
        <p14:creationId xmlns:p14="http://schemas.microsoft.com/office/powerpoint/2010/main" val="2025696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corporate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5280" y="381000"/>
            <a:ext cx="7344728"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3"/>
          <p:cNvSpPr>
            <a:spLocks noChangeArrowheads="1"/>
          </p:cNvSpPr>
          <p:nvPr/>
        </p:nvSpPr>
        <p:spPr bwMode="auto">
          <a:xfrm>
            <a:off x="1844040" y="762000"/>
            <a:ext cx="7879080" cy="914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GB" altLang="en-US"/>
          </a:p>
        </p:txBody>
      </p:sp>
      <p:sp>
        <p:nvSpPr>
          <p:cNvPr id="1028" name="Rectangle 14"/>
          <p:cNvSpPr>
            <a:spLocks noChangeArrowheads="1"/>
          </p:cNvSpPr>
          <p:nvPr/>
        </p:nvSpPr>
        <p:spPr bwMode="auto">
          <a:xfrm>
            <a:off x="0" y="0"/>
            <a:ext cx="1844040" cy="762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GB" altLang="en-US"/>
          </a:p>
        </p:txBody>
      </p:sp>
      <p:sp>
        <p:nvSpPr>
          <p:cNvPr id="1029" name="Line 15"/>
          <p:cNvSpPr>
            <a:spLocks noChangeShapeType="1"/>
          </p:cNvSpPr>
          <p:nvPr/>
        </p:nvSpPr>
        <p:spPr bwMode="auto">
          <a:xfrm flipH="1">
            <a:off x="1844040" y="6019800"/>
            <a:ext cx="8214360" cy="0"/>
          </a:xfrm>
          <a:prstGeom prst="line">
            <a:avLst/>
          </a:prstGeom>
          <a:noFill/>
          <a:ln w="158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0" name="Rectangle 16"/>
          <p:cNvSpPr>
            <a:spLocks noChangeArrowheads="1"/>
          </p:cNvSpPr>
          <p:nvPr/>
        </p:nvSpPr>
        <p:spPr bwMode="auto">
          <a:xfrm>
            <a:off x="9723120" y="762000"/>
            <a:ext cx="335280"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GB" altLang="en-US"/>
          </a:p>
        </p:txBody>
      </p:sp>
      <p:sp>
        <p:nvSpPr>
          <p:cNvPr id="1031" name="Rectangle 2"/>
          <p:cNvSpPr>
            <a:spLocks noGrp="1" noChangeArrowheads="1"/>
          </p:cNvSpPr>
          <p:nvPr>
            <p:ph type="title"/>
          </p:nvPr>
        </p:nvSpPr>
        <p:spPr bwMode="auto">
          <a:xfrm>
            <a:off x="1927860" y="838200"/>
            <a:ext cx="6705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2" name="Rectangle 3"/>
          <p:cNvSpPr>
            <a:spLocks noGrp="1" noChangeArrowheads="1"/>
          </p:cNvSpPr>
          <p:nvPr>
            <p:ph type="body" idx="1"/>
          </p:nvPr>
        </p:nvSpPr>
        <p:spPr bwMode="auto">
          <a:xfrm>
            <a:off x="2011680" y="1981200"/>
            <a:ext cx="804672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 name="Rectangle 4"/>
          <p:cNvSpPr>
            <a:spLocks noGrp="1" noChangeArrowheads="1"/>
          </p:cNvSpPr>
          <p:nvPr>
            <p:ph type="dt" sz="half" idx="2"/>
          </p:nvPr>
        </p:nvSpPr>
        <p:spPr bwMode="auto">
          <a:xfrm>
            <a:off x="754380" y="6172200"/>
            <a:ext cx="209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3" name="Rectangle 5"/>
          <p:cNvSpPr>
            <a:spLocks noGrp="1" noChangeArrowheads="1"/>
          </p:cNvSpPr>
          <p:nvPr>
            <p:ph type="ftr" sz="quarter" idx="3"/>
          </p:nvPr>
        </p:nvSpPr>
        <p:spPr bwMode="auto">
          <a:xfrm>
            <a:off x="3436620" y="6172200"/>
            <a:ext cx="31851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4" name="Rectangle 6"/>
          <p:cNvSpPr>
            <a:spLocks noGrp="1" noChangeArrowheads="1"/>
          </p:cNvSpPr>
          <p:nvPr>
            <p:ph type="sldNum" sz="quarter" idx="4"/>
          </p:nvPr>
        </p:nvSpPr>
        <p:spPr bwMode="auto">
          <a:xfrm>
            <a:off x="7208520" y="6172200"/>
            <a:ext cx="209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8A12B97-3771-4BEA-98E8-C7FE806D9F9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rtl="0" eaLnBrk="0" fontAlgn="base" hangingPunct="0">
        <a:spcBef>
          <a:spcPct val="0"/>
        </a:spcBef>
        <a:spcAft>
          <a:spcPct val="0"/>
        </a:spcAft>
        <a:defRPr sz="3000" kern="12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anose="020B0604020202020204" pitchFamily="34" charset="0"/>
        </a:defRPr>
      </a:lvl2pPr>
      <a:lvl3pPr algn="l" rtl="0" eaLnBrk="0" fontAlgn="base" hangingPunct="0">
        <a:spcBef>
          <a:spcPct val="0"/>
        </a:spcBef>
        <a:spcAft>
          <a:spcPct val="0"/>
        </a:spcAft>
        <a:defRPr sz="3000">
          <a:solidFill>
            <a:schemeClr val="tx2"/>
          </a:solidFill>
          <a:latin typeface="Arial" panose="020B0604020202020204" pitchFamily="34" charset="0"/>
        </a:defRPr>
      </a:lvl3pPr>
      <a:lvl4pPr algn="l" rtl="0" eaLnBrk="0" fontAlgn="base" hangingPunct="0">
        <a:spcBef>
          <a:spcPct val="0"/>
        </a:spcBef>
        <a:spcAft>
          <a:spcPct val="0"/>
        </a:spcAft>
        <a:defRPr sz="3000">
          <a:solidFill>
            <a:schemeClr val="tx2"/>
          </a:solidFill>
          <a:latin typeface="Arial" panose="020B0604020202020204" pitchFamily="34" charset="0"/>
        </a:defRPr>
      </a:lvl4pPr>
      <a:lvl5pPr algn="l" rtl="0" eaLnBrk="0" fontAlgn="base" hangingPunct="0">
        <a:spcBef>
          <a:spcPct val="0"/>
        </a:spcBef>
        <a:spcAft>
          <a:spcPct val="0"/>
        </a:spcAft>
        <a:defRPr sz="3000">
          <a:solidFill>
            <a:schemeClr val="tx2"/>
          </a:solidFill>
          <a:latin typeface="Arial" panose="020B0604020202020204" pitchFamily="34" charset="0"/>
        </a:defRPr>
      </a:lvl5pPr>
      <a:lvl6pPr marL="457200" algn="l" rtl="0" fontAlgn="base">
        <a:spcBef>
          <a:spcPct val="0"/>
        </a:spcBef>
        <a:spcAft>
          <a:spcPct val="0"/>
        </a:spcAft>
        <a:defRPr sz="3000">
          <a:solidFill>
            <a:schemeClr val="tx2"/>
          </a:solidFill>
          <a:latin typeface="Arial" panose="020B0604020202020204" pitchFamily="34" charset="0"/>
        </a:defRPr>
      </a:lvl6pPr>
      <a:lvl7pPr marL="914400" algn="l" rtl="0" fontAlgn="base">
        <a:spcBef>
          <a:spcPct val="0"/>
        </a:spcBef>
        <a:spcAft>
          <a:spcPct val="0"/>
        </a:spcAft>
        <a:defRPr sz="3000">
          <a:solidFill>
            <a:schemeClr val="tx2"/>
          </a:solidFill>
          <a:latin typeface="Arial" panose="020B0604020202020204" pitchFamily="34" charset="0"/>
        </a:defRPr>
      </a:lvl7pPr>
      <a:lvl8pPr marL="1371600" algn="l" rtl="0" fontAlgn="base">
        <a:spcBef>
          <a:spcPct val="0"/>
        </a:spcBef>
        <a:spcAft>
          <a:spcPct val="0"/>
        </a:spcAft>
        <a:defRPr sz="3000">
          <a:solidFill>
            <a:schemeClr val="tx2"/>
          </a:solidFill>
          <a:latin typeface="Arial" panose="020B0604020202020204" pitchFamily="34" charset="0"/>
        </a:defRPr>
      </a:lvl8pPr>
      <a:lvl9pPr marL="1828800" algn="l" rtl="0" fontAlgn="base">
        <a:spcBef>
          <a:spcPct val="0"/>
        </a:spcBef>
        <a:spcAft>
          <a:spcPct val="0"/>
        </a:spcAft>
        <a:defRPr sz="30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
        <a:defRPr sz="25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Wingdings" panose="05000000000000000000" pitchFamily="2" charset="2"/>
        <a:buChar char="§"/>
        <a:defRPr sz="22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953860" y="2214888"/>
            <a:ext cx="6773504" cy="1143000"/>
          </a:xfrm>
        </p:spPr>
        <p:txBody>
          <a:bodyPr/>
          <a:lstStyle/>
          <a:p>
            <a:pPr algn="ctr" eaLnBrk="1" hangingPunct="1"/>
            <a:r>
              <a:rPr lang="mn-MN" sz="2400" dirty="0" smtClean="0">
                <a:latin typeface="Times New Roman" pitchFamily="18" charset="0"/>
                <a:cs typeface="Times New Roman" pitchFamily="18" charset="0"/>
              </a:rPr>
              <a:t>Гэр бүлийн хүчирхийлэлтэй тэмцэх тухай хууль </a:t>
            </a:r>
            <a:r>
              <a:rPr lang="en-US" sz="2400" dirty="0" smtClean="0">
                <a:solidFill>
                  <a:schemeClr val="accent4"/>
                </a:solidFill>
              </a:rPr>
              <a:t/>
            </a:r>
            <a:br>
              <a:rPr lang="en-US" sz="2400" dirty="0" smtClean="0">
                <a:solidFill>
                  <a:schemeClr val="accent4"/>
                </a:solidFill>
              </a:rPr>
            </a:br>
            <a:r>
              <a:rPr lang="mn-MN" altLang="en-US" sz="2400" dirty="0" smtClean="0"/>
              <a:t/>
            </a:r>
            <a:br>
              <a:rPr lang="mn-MN" altLang="en-US" sz="2400" dirty="0" smtClean="0"/>
            </a:br>
            <a:endParaRPr lang="en-US" altLang="en-US" sz="2400" dirty="0" smtClean="0"/>
          </a:p>
        </p:txBody>
      </p:sp>
      <p:sp>
        <p:nvSpPr>
          <p:cNvPr id="4099" name="Rectangle 3"/>
          <p:cNvSpPr>
            <a:spLocks noGrp="1" noChangeArrowheads="1"/>
          </p:cNvSpPr>
          <p:nvPr>
            <p:ph type="subTitle" idx="1"/>
          </p:nvPr>
        </p:nvSpPr>
        <p:spPr>
          <a:xfrm>
            <a:off x="2048036" y="4867435"/>
            <a:ext cx="7634689" cy="1008993"/>
          </a:xfrm>
        </p:spPr>
        <p:txBody>
          <a:bodyPr/>
          <a:lstStyle/>
          <a:p>
            <a:pPr algn="ctr" eaLnBrk="1" hangingPunct="1"/>
            <a:endParaRPr lang="mn-MN" altLang="en-US" sz="2000" dirty="0" smtClean="0">
              <a:latin typeface="+mj-lt"/>
            </a:endParaRPr>
          </a:p>
          <a:p>
            <a:pPr algn="ctr" eaLnBrk="1" hangingPunct="1"/>
            <a:endParaRPr lang="mn-MN" altLang="en-US" sz="2000" dirty="0" smtClean="0">
              <a:latin typeface="+mj-lt"/>
            </a:endParaRPr>
          </a:p>
          <a:p>
            <a:pPr algn="ctr" eaLnBrk="1" hangingPunct="1"/>
            <a:endParaRPr lang="en-US" altLang="en-US" sz="2000" dirty="0" smtClean="0">
              <a:latin typeface="+mj-lt"/>
            </a:endParaRPr>
          </a:p>
        </p:txBody>
      </p:sp>
      <p:sp>
        <p:nvSpPr>
          <p:cNvPr id="8" name="Rectangle 3"/>
          <p:cNvSpPr txBox="1">
            <a:spLocks noChangeArrowheads="1"/>
          </p:cNvSpPr>
          <p:nvPr/>
        </p:nvSpPr>
        <p:spPr bwMode="auto">
          <a:xfrm>
            <a:off x="716808" y="491357"/>
            <a:ext cx="553212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defRPr/>
            </a:pPr>
            <a:r>
              <a:rPr lang="mn-MN" altLang="en-US" sz="1200" dirty="0" smtClean="0">
                <a:solidFill>
                  <a:schemeClr val="bg1"/>
                </a:solidFill>
                <a:latin typeface="+mj-lt"/>
              </a:rPr>
              <a:t> </a:t>
            </a:r>
            <a:endParaRPr kumimoji="0" lang="mn-MN" altLang="en-US" sz="1200" i="0" u="none" strike="noStrike" kern="1200" cap="none" normalizeH="0" baseline="0" noProof="0" dirty="0" smtClean="0">
              <a:ln>
                <a:noFill/>
              </a:ln>
              <a:solidFill>
                <a:schemeClr val="bg1"/>
              </a:solidFill>
              <a:effectLst/>
              <a:uLnTx/>
              <a:uFillTx/>
              <a:latin typeface="+mj-lt"/>
              <a:ea typeface="+mn-ea"/>
              <a:cs typeface="+mn-cs"/>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25782"/>
            <a:ext cx="1746235" cy="493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Saintur\Desktop\Broshure\7.jpg"/>
          <p:cNvPicPr>
            <a:picLocks noChangeAspect="1" noChangeArrowheads="1"/>
          </p:cNvPicPr>
          <p:nvPr/>
        </p:nvPicPr>
        <p:blipFill>
          <a:blip r:embed="rId2"/>
          <a:srcRect/>
          <a:stretch>
            <a:fillRect/>
          </a:stretch>
        </p:blipFill>
        <p:spPr bwMode="auto">
          <a:xfrm>
            <a:off x="252412" y="473725"/>
            <a:ext cx="9553575" cy="608131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Saintur\Desktop\Broshure\8.jpg"/>
          <p:cNvPicPr>
            <a:picLocks noGrp="1" noChangeAspect="1" noChangeArrowheads="1"/>
          </p:cNvPicPr>
          <p:nvPr>
            <p:ph idx="1"/>
          </p:nvPr>
        </p:nvPicPr>
        <p:blipFill>
          <a:blip r:embed="rId2"/>
          <a:srcRect/>
          <a:stretch>
            <a:fillRect/>
          </a:stretch>
        </p:blipFill>
        <p:spPr bwMode="auto">
          <a:xfrm>
            <a:off x="528810" y="396608"/>
            <a:ext cx="9119717" cy="602622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Saintur\Desktop\Broshure\9.jpg"/>
          <p:cNvPicPr>
            <a:picLocks noGrp="1" noChangeAspect="1" noChangeArrowheads="1"/>
          </p:cNvPicPr>
          <p:nvPr>
            <p:ph idx="1"/>
          </p:nvPr>
        </p:nvPicPr>
        <p:blipFill>
          <a:blip r:embed="rId2"/>
          <a:srcRect/>
          <a:stretch>
            <a:fillRect/>
          </a:stretch>
        </p:blipFill>
        <p:spPr bwMode="auto">
          <a:xfrm>
            <a:off x="495760" y="583895"/>
            <a:ext cx="9152768" cy="58058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C:\Users\Saintur\Desktop\Broshure\10.jpg"/>
          <p:cNvPicPr>
            <a:picLocks noGrp="1" noChangeAspect="1" noChangeArrowheads="1"/>
          </p:cNvPicPr>
          <p:nvPr>
            <p:ph idx="1"/>
          </p:nvPr>
        </p:nvPicPr>
        <p:blipFill>
          <a:blip r:embed="rId2"/>
          <a:srcRect/>
          <a:stretch>
            <a:fillRect/>
          </a:stretch>
        </p:blipFill>
        <p:spPr bwMode="auto">
          <a:xfrm>
            <a:off x="385590" y="583894"/>
            <a:ext cx="9262937" cy="583894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6421" y="1811383"/>
            <a:ext cx="637032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mn-MN"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Franklin Gothic Heavy" pitchFamily="34" charset="0"/>
              </a:rPr>
              <a:t>Анхаарал ХАНДУУЛсанд баярлалаа</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Franklin Gothic Heavy"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dirty="0" smtClean="0"/>
              <a:t>Хуулийн зорилт</a:t>
            </a:r>
            <a:endParaRPr lang="en-US" dirty="0"/>
          </a:p>
        </p:txBody>
      </p:sp>
      <p:sp>
        <p:nvSpPr>
          <p:cNvPr id="3" name="Content Placeholder 2"/>
          <p:cNvSpPr>
            <a:spLocks noGrp="1"/>
          </p:cNvSpPr>
          <p:nvPr>
            <p:ph idx="1"/>
          </p:nvPr>
        </p:nvSpPr>
        <p:spPr/>
        <p:txBody>
          <a:bodyPr/>
          <a:lstStyle/>
          <a:p>
            <a:pPr algn="just"/>
            <a:r>
              <a:rPr lang="mn-MN" dirty="0" smtClean="0">
                <a:latin typeface="Times New Roman" pitchFamily="18" charset="0"/>
                <a:cs typeface="Times New Roman" pitchFamily="18" charset="0"/>
              </a:rPr>
              <a:t>Гэр бүлийн хүчирхийллийг илрүүлэх, таслан зогсоох, хохирогч, түүний гэр бүлийн бусад гишүүний амь нас, эрүүл мэнд, аюулгүй байдлыг хамгаалах, үйлчилгээ үзүүлэх, урьдчилан сэргийлэх тогтолцоо, үйл ажиллагааны эрх зүйн үндсийг тогтооход оршино.</a:t>
            </a: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dirty="0" smtClean="0"/>
              <a:t>Гэр бүлийн хүчирхийлэл</a:t>
            </a:r>
            <a:endParaRPr lang="en-US" dirty="0"/>
          </a:p>
        </p:txBody>
      </p:sp>
      <p:sp>
        <p:nvSpPr>
          <p:cNvPr id="3" name="Content Placeholder 2"/>
          <p:cNvSpPr>
            <a:spLocks noGrp="1"/>
          </p:cNvSpPr>
          <p:nvPr>
            <p:ph idx="1"/>
          </p:nvPr>
        </p:nvSpPr>
        <p:spPr>
          <a:xfrm>
            <a:off x="1346662" y="1911927"/>
            <a:ext cx="8046720" cy="3048000"/>
          </a:xfrm>
        </p:spPr>
        <p:txBody>
          <a:bodyPr/>
          <a:lstStyle/>
          <a:p>
            <a:r>
              <a:rPr lang="mn-MN" dirty="0" smtClean="0">
                <a:latin typeface="Times New Roman" pitchFamily="18" charset="0"/>
                <a:cs typeface="Times New Roman" pitchFamily="18" charset="0"/>
              </a:rPr>
              <a:t>Энэ хуулийн үйлчлэлд хамаарах хүний сэтгэл санаанд дарамт учруулах, эдийн засаг, бэлгийн эрх чөлөө, бие махбодид халдсан үйлдэл, эс үйлдэхүйг хэлнэ.</a:t>
            </a:r>
          </a:p>
          <a:p>
            <a:r>
              <a:rPr lang="mn-MN" dirty="0" smtClean="0">
                <a:latin typeface="Times New Roman" pitchFamily="18" charset="0"/>
                <a:cs typeface="Times New Roman" pitchFamily="18" charset="0"/>
              </a:rPr>
              <a:t>ГБХ-ийн хохирогч гэж ГБХ-ийн улмаас сэтгэл санаа, эдийн засаг, бие махбод, бэлгийн халдашгүй байдлаараа хохирсон хүнийг</a:t>
            </a:r>
            <a:endParaRPr lang="en-US" dirty="0" smtClean="0">
              <a:latin typeface="Times New Roman" pitchFamily="18" charset="0"/>
              <a:cs typeface="Times New Roman" pitchFamily="18" charset="0"/>
            </a:endParaRPr>
          </a:p>
          <a:p>
            <a:endParaRPr lang="en-US" dirty="0"/>
          </a:p>
        </p:txBody>
      </p:sp>
      <p:sp>
        <p:nvSpPr>
          <p:cNvPr id="4" name="Content Placeholder 2"/>
          <p:cNvSpPr txBox="1">
            <a:spLocks/>
          </p:cNvSpPr>
          <p:nvPr/>
        </p:nvSpPr>
        <p:spPr bwMode="auto">
          <a:xfrm>
            <a:off x="2385752" y="5001489"/>
            <a:ext cx="4984866" cy="80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
              <a:tabLst/>
              <a:defRPr/>
            </a:pPr>
            <a:r>
              <a:rPr lang="mn-MN" sz="2500" b="1" dirty="0" smtClean="0">
                <a:latin typeface="+mn-lt"/>
              </a:rPr>
              <a:t>2017оны 02 сарын 01 </a:t>
            </a:r>
            <a:endParaRPr kumimoji="0" lang="en-US" sz="25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jpg"/>
          <p:cNvPicPr>
            <a:picLocks noGrp="1" noChangeAspect="1"/>
          </p:cNvPicPr>
          <p:nvPr>
            <p:ph idx="1"/>
          </p:nvPr>
        </p:nvPicPr>
        <p:blipFill>
          <a:blip r:embed="rId2"/>
          <a:stretch>
            <a:fillRect/>
          </a:stretch>
        </p:blipFill>
        <p:spPr>
          <a:xfrm>
            <a:off x="251460" y="381000"/>
            <a:ext cx="9555480" cy="62484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Saintur\Desktop\Broshure\2.jpg"/>
          <p:cNvPicPr>
            <a:picLocks noChangeAspect="1" noChangeArrowheads="1"/>
          </p:cNvPicPr>
          <p:nvPr/>
        </p:nvPicPr>
        <p:blipFill>
          <a:blip r:embed="rId2"/>
          <a:srcRect/>
          <a:stretch>
            <a:fillRect/>
          </a:stretch>
        </p:blipFill>
        <p:spPr bwMode="auto">
          <a:xfrm>
            <a:off x="252412" y="242372"/>
            <a:ext cx="9805988" cy="632368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Saintur\Desktop\Broshure\3.jpg"/>
          <p:cNvPicPr>
            <a:picLocks noGrp="1" noChangeAspect="1" noChangeArrowheads="1"/>
          </p:cNvPicPr>
          <p:nvPr>
            <p:ph idx="1"/>
          </p:nvPr>
        </p:nvPicPr>
        <p:blipFill>
          <a:blip r:embed="rId2"/>
          <a:srcRect/>
          <a:stretch>
            <a:fillRect/>
          </a:stretch>
        </p:blipFill>
        <p:spPr bwMode="auto">
          <a:xfrm>
            <a:off x="517793" y="231355"/>
            <a:ext cx="9353319" cy="625758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8" name="Picture 2" descr="C:\Users\Saintur\Desktop\Broshure\4.jpg"/>
          <p:cNvPicPr>
            <a:picLocks noChangeAspect="1" noChangeArrowheads="1"/>
          </p:cNvPicPr>
          <p:nvPr/>
        </p:nvPicPr>
        <p:blipFill>
          <a:blip r:embed="rId2"/>
          <a:srcRect/>
          <a:stretch>
            <a:fillRect/>
          </a:stretch>
        </p:blipFill>
        <p:spPr bwMode="auto">
          <a:xfrm>
            <a:off x="252412" y="385590"/>
            <a:ext cx="9553575" cy="622453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mn-MN"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Franklin Gothic Heavy" pitchFamily="34" charset="0"/>
              </a:rPr>
              <a:t>Анхаарал ХАНДУУЛсанд баярлалаа</a:t>
            </a:r>
            <a:endParaRPr lang="en-US" dirty="0"/>
          </a:p>
        </p:txBody>
      </p:sp>
      <p:pic>
        <p:nvPicPr>
          <p:cNvPr id="5122" name="Picture 2" descr="C:\Users\Saintur\Desktop\Broshure\5.jpg"/>
          <p:cNvPicPr>
            <a:picLocks noChangeAspect="1" noChangeArrowheads="1"/>
          </p:cNvPicPr>
          <p:nvPr/>
        </p:nvPicPr>
        <p:blipFill>
          <a:blip r:embed="rId2"/>
          <a:srcRect/>
          <a:stretch>
            <a:fillRect/>
          </a:stretch>
        </p:blipFill>
        <p:spPr bwMode="auto">
          <a:xfrm>
            <a:off x="341523" y="301759"/>
            <a:ext cx="9518573" cy="605497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Saintur\Desktop\Broshure\6.jpg"/>
          <p:cNvPicPr>
            <a:picLocks noChangeAspect="1" noChangeArrowheads="1"/>
          </p:cNvPicPr>
          <p:nvPr/>
        </p:nvPicPr>
        <p:blipFill>
          <a:blip r:embed="rId2"/>
          <a:srcRect/>
          <a:stretch>
            <a:fillRect/>
          </a:stretch>
        </p:blipFill>
        <p:spPr bwMode="auto">
          <a:xfrm>
            <a:off x="252412" y="396608"/>
            <a:ext cx="9553575" cy="611436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usiness4">
  <a:themeElements>
    <a:clrScheme name="business4 9">
      <a:dk1>
        <a:srgbClr val="003399"/>
      </a:dk1>
      <a:lt1>
        <a:srgbClr val="FFFFFF"/>
      </a:lt1>
      <a:dk2>
        <a:srgbClr val="FFFFFF"/>
      </a:dk2>
      <a:lt2>
        <a:srgbClr val="808080"/>
      </a:lt2>
      <a:accent1>
        <a:srgbClr val="99CCFF"/>
      </a:accent1>
      <a:accent2>
        <a:srgbClr val="3062BC"/>
      </a:accent2>
      <a:accent3>
        <a:srgbClr val="FFFFFF"/>
      </a:accent3>
      <a:accent4>
        <a:srgbClr val="002A82"/>
      </a:accent4>
      <a:accent5>
        <a:srgbClr val="CAE2FF"/>
      </a:accent5>
      <a:accent6>
        <a:srgbClr val="2A58AA"/>
      </a:accent6>
      <a:hlink>
        <a:srgbClr val="006699"/>
      </a:hlink>
      <a:folHlink>
        <a:srgbClr val="189EAC"/>
      </a:folHlink>
    </a:clrScheme>
    <a:fontScheme name="business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usiness4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usiness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usiness4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siness4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usiness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usiness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usiness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usiness4 8">
        <a:dk1>
          <a:srgbClr val="808080"/>
        </a:dk1>
        <a:lt1>
          <a:srgbClr val="FFCCFF"/>
        </a:lt1>
        <a:dk2>
          <a:srgbClr val="FFCCCC"/>
        </a:dk2>
        <a:lt2>
          <a:srgbClr val="FFFFFF"/>
        </a:lt2>
        <a:accent1>
          <a:srgbClr val="990066"/>
        </a:accent1>
        <a:accent2>
          <a:srgbClr val="9C001A"/>
        </a:accent2>
        <a:accent3>
          <a:srgbClr val="FFE2E2"/>
        </a:accent3>
        <a:accent4>
          <a:srgbClr val="DAAEDA"/>
        </a:accent4>
        <a:accent5>
          <a:srgbClr val="CAAAB8"/>
        </a:accent5>
        <a:accent6>
          <a:srgbClr val="8D0016"/>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business4 9">
        <a:dk1>
          <a:srgbClr val="003399"/>
        </a:dk1>
        <a:lt1>
          <a:srgbClr val="FFFFFF"/>
        </a:lt1>
        <a:dk2>
          <a:srgbClr val="FFFFFF"/>
        </a:dk2>
        <a:lt2>
          <a:srgbClr val="808080"/>
        </a:lt2>
        <a:accent1>
          <a:srgbClr val="99CCFF"/>
        </a:accent1>
        <a:accent2>
          <a:srgbClr val="3062BC"/>
        </a:accent2>
        <a:accent3>
          <a:srgbClr val="FFFFFF"/>
        </a:accent3>
        <a:accent4>
          <a:srgbClr val="002A82"/>
        </a:accent4>
        <a:accent5>
          <a:srgbClr val="CAE2FF"/>
        </a:accent5>
        <a:accent6>
          <a:srgbClr val="2A58AA"/>
        </a:accent6>
        <a:hlink>
          <a:srgbClr val="006699"/>
        </a:hlink>
        <a:folHlink>
          <a:srgbClr val="189E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3361</TotalTime>
  <Words>108</Words>
  <Application>Microsoft Office PowerPoint</Application>
  <PresentationFormat>Custom</PresentationFormat>
  <Paragraphs>12</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business4</vt:lpstr>
      <vt:lpstr>Гэр бүлийн хүчирхийлэлтэй тэмцэх тухай хууль   </vt:lpstr>
      <vt:lpstr>Хуулийн зорилт</vt:lpstr>
      <vt:lpstr>Гэр бүлийн хүчирхийлэл</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Анхаарал ХАНДУУЛсанд баярлалаа</vt:lpstr>
    </vt:vector>
  </TitlesOfParts>
  <Company>Presentation Magazine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4 Template</dc:title>
  <dc:creator>Presentation Magazine</dc:creator>
  <cp:lastModifiedBy>4 surguil</cp:lastModifiedBy>
  <cp:revision>676</cp:revision>
  <dcterms:created xsi:type="dcterms:W3CDTF">2005-01-17T10:30:32Z</dcterms:created>
  <dcterms:modified xsi:type="dcterms:W3CDTF">2019-04-13T01:05:18Z</dcterms:modified>
</cp:coreProperties>
</file>