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57" r:id="rId3"/>
    <p:sldId id="283" r:id="rId4"/>
    <p:sldId id="302" r:id="rId5"/>
    <p:sldId id="258" r:id="rId6"/>
    <p:sldId id="270" r:id="rId7"/>
    <p:sldId id="278" r:id="rId8"/>
    <p:sldId id="305" r:id="rId9"/>
    <p:sldId id="310" r:id="rId10"/>
    <p:sldId id="307" r:id="rId11"/>
    <p:sldId id="322" r:id="rId12"/>
    <p:sldId id="312" r:id="rId13"/>
    <p:sldId id="262" r:id="rId14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29D6-1063-47A1-A68D-D4DBBD9EDCD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D35B-3700-46AA-BF3E-46E1F7CB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</a:t>
            </a:r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.30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5720" y="350100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2996952"/>
            <a:ext cx="8750776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Эрүүл мэндийн төвөөс эрүүл мэндийн тусламж үйлчилгээг иргэдэд чирэгдэлгүй хүргэж байгаа бөгөөд 0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сарын 25-ны байдлаар нийт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101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үзлэг хийгдсэн байна. Үүнээс: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Амбулаторийн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үзлэг-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Урьдчилан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сэргийлэх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үзлэг-46, Идэвхитэй хяналт-10,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Гэрийн эргэлт- 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 Алсын дуудлага-11, Ойрын дуудлагаар-8, Хэвтэн эмчлүүлсэн-9 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иргэн тус тус үйлчлүүлсэн байна</a:t>
            </a:r>
            <a:r>
              <a:rPr lang="mn-M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Хөгжлийн бэрхшээлтэй, хэвтрийн болон гэрээр байдаг 6 ахмадад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гэрээр нь очиж эргэлт хийж тусламж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үйлчилгээ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үзүүлсэн.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:\Users\user\Desktop\70864676_2637980932918676_3961780019692306432_n[2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1" y="1165907"/>
            <a:ext cx="2819400" cy="19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Desktop\71883636_545288019551319_2943502016078413824_n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43" y="1165129"/>
            <a:ext cx="2818130" cy="197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062" y="3495989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3142107"/>
            <a:ext cx="8784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>
              <a:solidFill>
                <a:srgbClr val="44495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 оны 09 дүгээр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сарын 17 нд хөдөөгийн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малчдаар явж сургалт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сурталчилгаа хийн, БЗДХ болон элэгний В С вирус илрүүлэх шинжилгээ, хөхний хорт хавдар илрүүлэх урьдчилан сэргийлэх үзлэгийг зохион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байгуулж ажилласан.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C:\Users\user\Desktop\71202317_416763625640181_4796136992431669248_n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8" y="1498248"/>
            <a:ext cx="3560618" cy="229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ser\Desktop\71446661_669861123523664_5165264512122617856_n[2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40" y="1528687"/>
            <a:ext cx="3254976" cy="2260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899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dirty="0" smtClean="0"/>
              <a:t>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ХХҮГазрын хөдөлмөр зуучлал, ажил мэргэжлийн чиг баримжаа хариуцсан мэргэжилтэн Б.Энхцэцэг ирж Ерөнхий боловсролын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4-р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сургуулийн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8,9-р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ангийн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22 сурагчдад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ажил мэргэжлийн чиг баримжаа олгох сургалт зохион байгуулав.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User\Desktop\АМЧБ  СУРГАЛТ СУРАГЧИД 2019.09.19\20190919_155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6" y="1491483"/>
            <a:ext cx="2804810" cy="196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1" y="1491483"/>
            <a:ext cx="2198049" cy="196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:\Users\User\Desktop\АМЧБ  СУРГАЛТ СУРАГЧИД 2019.09.19\20190919_1550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34" y="1492761"/>
            <a:ext cx="2774113" cy="1965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44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3150498"/>
            <a:ext cx="8856985" cy="3590869"/>
          </a:xfrm>
        </p:spPr>
        <p:txBody>
          <a:bodyPr>
            <a:noAutofit/>
          </a:bodyPr>
          <a:lstStyle/>
          <a:p>
            <a:pPr algn="just"/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Өвөлжилтийн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бэлтгэл ажлыг хангуулах сумын ажлыг хэсэг: Малчдын өвөлжилтийн бэлтгэл ажилтай танилцаж, сум орон нутгаас хийж хэрэгжүүлж буй цаг ү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ийн ажлуудыг танилцуулж,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тэдний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санал хүсэлтийг хүлээн авч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өвөлжилтийн бэлтгэлээ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сайн хангаж ажиллах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үүрэг даалгавар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өгч ажилласан байна. Мөн Эрүүл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мэндийн төвийн эмч, лаборант үзлэг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шинжилгээ хийж, эмийн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үйлчилгээ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Соёлын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төвөөс угийн бичиг хэрхэн хөтлөх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талаар гарын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авлага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тарааж, заавар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зөвлөгөө өгч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ажиллав.</a:t>
            </a:r>
            <a:endParaRPr lang="mn-MN" sz="2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7" y="1323952"/>
            <a:ext cx="2384606" cy="178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56" y="1323952"/>
            <a:ext cx="2174847" cy="178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20" y="1323952"/>
            <a:ext cx="2555776" cy="1807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3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Ахмадын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баярыг угтан сумын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Засаг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даргын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Тамгын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газраас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тойрон аялалыг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зохион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байгуулж нийт 42 ахмад настан хамрагдав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21750"/>
            <a:ext cx="2747797" cy="2411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79750"/>
            <a:ext cx="2843808" cy="2453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82" y="1502394"/>
            <a:ext cx="2555776" cy="24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2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2019 </a:t>
            </a:r>
            <a:r>
              <a:rPr lang="mn-M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 09-р сарын 06, </a:t>
            </a:r>
            <a:r>
              <a:rPr lang="mn-MN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13, 20, 27 </a:t>
            </a:r>
            <a:r>
              <a:rPr lang="mn-M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 өдрүүдэд аймагт зохион байгуулагдсан жагсаалын болон  хүн нэг бүрийн үүргэвчний жигдрэлтийг хангах дадлага сургуулалтад сумын гамшгаас хамгаалах ерөнхий зориулалтын мэргэжлийн ангийн </a:t>
            </a:r>
            <a:r>
              <a:rPr lang="mn-MN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</a:t>
            </a:r>
            <a:r>
              <a:rPr lang="mn-MN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 хаагч </a:t>
            </a:r>
            <a:r>
              <a:rPr lang="mn-MN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бүрэн жагссан</a:t>
            </a:r>
            <a:r>
              <a:rPr lang="mn-M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9947"/>
            <a:ext cx="3447246" cy="2471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89948"/>
            <a:ext cx="3232597" cy="247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701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57036"/>
            <a:ext cx="91439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mn-MN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mn-M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2019-2020 оны хичээлийн шинэ жилийн нээлтийн үйл </a:t>
            </a:r>
            <a:r>
              <a:rPr lang="mn-MN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ажиллагааг амжилттай зохион байгуулагдсан. Нээлтийн үйл ажиллагаанд сумын </a:t>
            </a:r>
            <a:r>
              <a:rPr lang="mn-M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Засаг Дарга Д.Мөнх-Эрдэнэ болон </a:t>
            </a:r>
            <a:r>
              <a:rPr lang="mn-MN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сургууль, цэцэрлэгийн захирал, эрхлэгч, ахмад </a:t>
            </a:r>
            <a:r>
              <a:rPr lang="mn-M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багш нар оролцсон. </a:t>
            </a:r>
            <a:r>
              <a:rPr lang="mn-MN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Мөн сургуулийн </a:t>
            </a:r>
            <a:r>
              <a:rPr lang="mn-M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авьяаслаг сурагчид ая дуугаа </a:t>
            </a:r>
            <a:r>
              <a:rPr lang="mn-MN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өргөв.  </a:t>
            </a:r>
            <a:r>
              <a:rPr lang="mn-MN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mn-MN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b="34128"/>
          <a:stretch/>
        </p:blipFill>
        <p:spPr>
          <a:xfrm>
            <a:off x="285720" y="1397308"/>
            <a:ext cx="2614411" cy="216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2964" b="25703"/>
          <a:stretch/>
        </p:blipFill>
        <p:spPr>
          <a:xfrm>
            <a:off x="3181868" y="1382354"/>
            <a:ext cx="2704564" cy="2178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31" y="1382354"/>
            <a:ext cx="3026328" cy="2253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631" y="3068960"/>
            <a:ext cx="8624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068960"/>
            <a:ext cx="90364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mn-MN" sz="28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ГСА-ийн БСУГазраас Монголын багш нарын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баярын өдрийг угтан зохион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байгуулсан “Залуу багш нарын урлагийн тоглолт”-нд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ЕБСургуулийн залуу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багш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 оролцож “Тэргүүн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байр” эзэлж өргөмжлөл, мөнгөн шагналаар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шагнуулж амжилттай оролцсон байна.</a:t>
            </a:r>
            <a:r>
              <a:rPr lang="mn-M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mn-M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0" y="1505268"/>
            <a:ext cx="2769905" cy="2167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67" y="1510335"/>
            <a:ext cx="2742693" cy="2192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93" y="1498519"/>
            <a:ext cx="2648388" cy="2204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175120"/>
            <a:ext cx="89289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Түүх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соёлын дурсгалт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газруудаа сэргээж засвар хийсэн. 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Өвлөн суралцагчдын бүртгэлийг шинээр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хийж бүртгэн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нийт 5 өвлөн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суралцагчийг бүртгэсэн 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Сан хөмрөгт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баяжилт хийж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нэр төрлийн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үзмэрийг бүртгэн баримтжуулсан. 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8" y="1469234"/>
            <a:ext cx="3654919" cy="2436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21" y="2602697"/>
            <a:ext cx="3654920" cy="2122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47" y="1376187"/>
            <a:ext cx="3433416" cy="25750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83" y="2401564"/>
            <a:ext cx="3607573" cy="23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Соёлын төвөөс “Номын баяр”-т зориулж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20 нэр төрлийн Уйгаржин Монгол бичгээр хэвлэгдсэн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номын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үзэсгэлэнг гаргаж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иргэд, хүүхэд багачуудад үзэж сонирхуулсан байна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“Тэргүүний уншигч” шалгаруулах уралдаанд сумын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номын санд хамгийн олон ном уншсан Б.Гончигсүрэн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БСШУСЯамны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Нацагдорж тэмдэгтнээр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шалгарсан байна. 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400" dirty="0" smtClean="0"/>
              <a:t>  </a:t>
            </a:r>
            <a:endParaRPr lang="mn-MN" sz="2400" dirty="0"/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391977"/>
            <a:ext cx="3704420" cy="2109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19" y="1400570"/>
            <a:ext cx="3892721" cy="21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9-р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сарын 18 ний өдөр сумын 1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2-р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багийн 16 өрхөд явуулын үйлчилгээ үзүүлж угийн бичиг хөтлөх арга зүйг өрх тус бүрээр орж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зааж сургасан байна. 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4" y="1395723"/>
            <a:ext cx="2756591" cy="256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59" y="1399599"/>
            <a:ext cx="2603276" cy="2059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30539"/>
            <a:ext cx="2512184" cy="1802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62" y="765521"/>
            <a:ext cx="2533314" cy="3377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4" y="2454396"/>
            <a:ext cx="3114378" cy="23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1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4536</TotalTime>
  <Words>503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Equity</vt:lpstr>
      <vt:lpstr>ГОВЬСҮМБЭР АЙМГИЙН БАЯНТАЛ СУМ 2019.09.30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Хөдөлмөр халамжийн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903</cp:revision>
  <cp:lastPrinted>2019-03-04T01:09:34Z</cp:lastPrinted>
  <dcterms:created xsi:type="dcterms:W3CDTF">2017-08-20T20:49:05Z</dcterms:created>
  <dcterms:modified xsi:type="dcterms:W3CDTF">2019-09-27T00:03:42Z</dcterms:modified>
</cp:coreProperties>
</file>