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2"/>
  </p:notesMasterIdLst>
  <p:sldIdLst>
    <p:sldId id="256" r:id="rId2"/>
    <p:sldId id="257" r:id="rId3"/>
    <p:sldId id="278" r:id="rId4"/>
    <p:sldId id="305" r:id="rId5"/>
    <p:sldId id="310" r:id="rId6"/>
    <p:sldId id="307" r:id="rId7"/>
    <p:sldId id="313" r:id="rId8"/>
    <p:sldId id="314" r:id="rId9"/>
    <p:sldId id="312" r:id="rId10"/>
    <p:sldId id="262" r:id="rId11"/>
  </p:sldIdLst>
  <p:sldSz cx="9144000" cy="6858000" type="screen4x3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EE29D6-1063-47A1-A68D-D4DBBD9EDCDD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10150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760913"/>
            <a:ext cx="5511800" cy="45100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3D35B-3700-46AA-BF3E-46E1F7CBA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452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8/16/2019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8/16/2019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8/16/2019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8/16/2019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8/16/2019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8/16/2019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8/16/2019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5D69D87-7F39-44DA-B820-799B6D1BB1CF}" type="datetimeFigureOut">
              <a:rPr lang="en-US" smtClean="0"/>
              <a:pPr/>
              <a:t>8/16/2019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3214686"/>
            <a:ext cx="8429684" cy="3000396"/>
          </a:xfrm>
        </p:spPr>
        <p:txBody>
          <a:bodyPr>
            <a:normAutofit/>
          </a:bodyPr>
          <a:lstStyle/>
          <a:p>
            <a:r>
              <a:rPr lang="mn-MN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ГОВЬСҮМБЭР АЙМГИЙН БАЯНТАЛ СУМ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2019.08.19</a:t>
            </a:r>
            <a:endParaRPr lang="en-US" sz="4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14290"/>
            <a:ext cx="2665322" cy="27146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07504" y="908720"/>
            <a:ext cx="8856984" cy="2880320"/>
          </a:xfrm>
        </p:spPr>
        <p:txBody>
          <a:bodyPr/>
          <a:lstStyle/>
          <a:p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АНХААРАЛ ХАНДУУЛСАНД БАЯРЛАЛАА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User\Documents\f2ca773fb0fd527c4a8ae444e206a6c1.jpg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140968"/>
            <a:ext cx="4912711" cy="308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07505" y="2996952"/>
            <a:ext cx="8712968" cy="3744415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mn-M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оны 08-р сарын 08 ны өдөр “Гудамж талбай, гэр хороололд гэрэлтүүлэг тавих” ажлыг хүлээлцэх комисс хуралдаж дутуу хийгдсэн зарим ажлыг гүйцээж хийлгэн хүлээж авахаар “ЭСЖИЭМ” ХХК-ны менежерт үүрэг чиглэл өгч ажиллалаа.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Удирдлага зохион байгуулалтын хүрээнд: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C:\Users\Dotood-ajiltan\Desktop\68524401_361202448132243_3333889486445608960_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821" y="4653136"/>
            <a:ext cx="2520280" cy="1964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Dotood-ajiltan\Desktop\68647194_752798195122944_5207972026236534784_n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85860"/>
            <a:ext cx="2664296" cy="178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Users\Dotood-ajiltan\Desktop\68245993_1613645528765320_1979002912885440512_n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980728"/>
            <a:ext cx="2520280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C:\Users\Dotood-ajiltan\Desktop\68372801_541852593020511_716480989710254080_n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653136"/>
            <a:ext cx="2664296" cy="1964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Боловсрол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Эрүүл мэнд, Соёлын салбарын хүрээнд: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11560" y="3501008"/>
            <a:ext cx="8103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20" y="3284983"/>
            <a:ext cx="8606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200" dirty="0" smtClean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                          </a:t>
            </a: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7631" y="3175120"/>
            <a:ext cx="876886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000" dirty="0" smtClean="0"/>
              <a:t> </a:t>
            </a:r>
          </a:p>
          <a:p>
            <a:pPr algn="just"/>
            <a:endParaRPr lang="mn-MN" sz="24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/>
            <a:endParaRPr lang="mn-MN" sz="2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7631" y="3501008"/>
            <a:ext cx="862484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БСШУСЯамнаас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хэрэгжүүлж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буй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Сургалтын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хѳтѳлбѳрийн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хэрэгжилтэнд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дэмжлэг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үзүүлэх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арга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зүй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сургалт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овсүмбэр а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ймагт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8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дугаар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сарын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15-18ны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хооронд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СӨБ, ЕБСургуулийн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удирдах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ажилтанууд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болон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багш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нарын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дунд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зохион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байгуулагдаж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байна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Тус сургалтанд сумын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ургуул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ь, Цэцэрлэг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ийн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удирдлага,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багш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нар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100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хув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ь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хамрагд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байна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C:\Users\Dotood-ajiltan\Desktop\68332588_2570888932989835_7112358639792291840_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22638"/>
            <a:ext cx="2448272" cy="1978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Dotood-ajiltan\Desktop\69227960_530670287500697_5449278037843509248_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31" y="1522637"/>
            <a:ext cx="2232248" cy="1978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Users\Dotood-ajiltan\Desktop\69137355_1841623749316273_4110605734624886784_n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22638"/>
            <a:ext cx="2448272" cy="19783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411081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Боловсрол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Эрүүл мэнд, Соёлын салбарын хүрээнд: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11560" y="3501008"/>
            <a:ext cx="8103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20" y="3284983"/>
            <a:ext cx="8606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200" dirty="0" smtClean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                          </a:t>
            </a: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7631" y="3175120"/>
            <a:ext cx="876886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2019-2020 оны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хичээлийн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шинэ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жил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эхлэх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гэж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байгаатай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холбогдуулан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хичээлийн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жилийн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бэлтгэл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ажил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хангах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үүднээс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сургуул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ь, цэцэрлэгийн анги танхимын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тохижилт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их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цэвэрлэгээ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болон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хашаан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доторх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зэрлэгүүдийг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цэвэрлэ</a:t>
            </a:r>
            <a:r>
              <a:rPr lang="mn-MN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бэлтгэл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ажил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хийгдэж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байна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mn-MN" sz="2400" dirty="0" smtClean="0"/>
              <a:t>  </a:t>
            </a:r>
            <a:endParaRPr lang="mn-MN" sz="2400" dirty="0"/>
          </a:p>
        </p:txBody>
      </p:sp>
      <p:sp>
        <p:nvSpPr>
          <p:cNvPr id="2" name="Rectangle 1"/>
          <p:cNvSpPr/>
          <p:nvPr/>
        </p:nvSpPr>
        <p:spPr>
          <a:xfrm>
            <a:off x="107504" y="2996952"/>
            <a:ext cx="89289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Dotood-ajiltan\Desktop\68928354_458456704999624_2905316346612940800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072225"/>
            <a:ext cx="2093443" cy="156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otood-ajiltan\Desktop\67971954_1764793410485802_6473984834405400576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254" y="1336879"/>
            <a:ext cx="2325489" cy="174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otood-ajiltan\Desktop\69075092_348713792736802_4879473973747777536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66496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otood-ajiltan\Desktop\69152643_2532062790413825_8978849172052508672_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560" y="4928209"/>
            <a:ext cx="2285999" cy="170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Dotood-ajiltan\Desktop\67962673_2460235447589990_1978123127489560576_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355552"/>
            <a:ext cx="2271196" cy="172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67690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Боловсрол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Эрүүл мэнд, Соёлын салбарын хүрээнд: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11560" y="3501008"/>
            <a:ext cx="8103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20" y="3284983"/>
            <a:ext cx="8606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200" dirty="0" smtClean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                          </a:t>
            </a: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4" y="2996952"/>
            <a:ext cx="878497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Сумын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Эрүүл мэндийн төвөөс эрүүл мэндийн тусламж үйлчилгээг иргэдэд чирэгдэлгүй хүргэж байгаа бөгөөд 08-р сарын 15-ныг хүртэл нийт үзлэг -164  хийгдсэн байна. Үүнээс: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Амбулаторийн үзлэг-97, Урьдчилан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сэргийлэх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үзлэг-20, 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Идэвхитэй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хяналт-11, Гэрийн эргэлт-36, Алсын дуудлага-9, Ойрын дуудлагаар-11, Хэвтэн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эмчлүүлсэн-6  иргэн тус тус үйлчлүүлсэн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байна.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Их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эмч Д. Нансалжав, Вакцинатор сувилагч Д.Лхагвасүрэн нар 0-2 сар хүртэлх 1  нярайг гэрээр 2 удаа эргэж анхан шатны тусламж зөвлөгөөг хүргэж ажилласан.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mn-MN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mn-M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4" y="2996952"/>
            <a:ext cx="89289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C:\Users\user\Desktop\69041932_1054300211425195_203326148384391168_n[1]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624" y="1196751"/>
            <a:ext cx="2343150" cy="2261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user\Desktop\68854203_708240649619558_375776906454237184_n[1]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60"/>
          <a:stretch/>
        </p:blipFill>
        <p:spPr bwMode="auto">
          <a:xfrm>
            <a:off x="5220073" y="1196751"/>
            <a:ext cx="2160240" cy="22618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6216118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Боловсрол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Эрүүл мэнд, Соёлын салбарын хүрээнд: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11560" y="3501008"/>
            <a:ext cx="8103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20" y="3284983"/>
            <a:ext cx="8606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200" dirty="0" smtClean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                          </a:t>
            </a: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5720" y="2996952"/>
            <a:ext cx="8750775" cy="965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505" y="2690336"/>
            <a:ext cx="892899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mn-MN" dirty="0" smtClean="0"/>
          </a:p>
          <a:p>
            <a:endParaRPr lang="mn-MN" dirty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“Эхийн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сүүгээр дагнан хооллох бодлогыг дэмжих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аяны”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хүрээнд 2 сараас 6 сартай 10 хүүхэд эхийн сүүгээр дагнан хооллож байна.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Аяны хүрээнд 14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эцэг эхчүүдийг хамруулан сургалт зохион байгуулсан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400" dirty="0"/>
              <a:t>Байгууллагын эргэн тойрны </a:t>
            </a:r>
            <a:r>
              <a:rPr lang="mn-MN" sz="2400" dirty="0" smtClean="0"/>
              <a:t>зэрлэг </a:t>
            </a:r>
            <a:r>
              <a:rPr lang="mn-MN" sz="2400" dirty="0"/>
              <a:t>өвсийг </a:t>
            </a:r>
            <a:r>
              <a:rPr lang="mn-MN" sz="2400" dirty="0" smtClean="0"/>
              <a:t>цэвэрлэж, </a:t>
            </a:r>
            <a:r>
              <a:rPr lang="mn-MN" sz="2400" dirty="0"/>
              <a:t>Залуусын цэцэрлэгт хүрээлэнгийн </a:t>
            </a:r>
            <a:r>
              <a:rPr lang="mn-MN" sz="2400" dirty="0" smtClean="0"/>
              <a:t>модыг услах зэрэг ажлуудыг хамт олноороо хийж гүйцэтгэсэн байна.</a:t>
            </a:r>
            <a:endParaRPr lang="en-US" sz="2400" dirty="0"/>
          </a:p>
          <a:p>
            <a:pPr marL="342900" indent="-342900" algn="just">
              <a:buFont typeface="Wingdings" pitchFamily="2" charset="2"/>
              <a:buChar char="Ø"/>
            </a:pPr>
            <a:endParaRPr lang="en-US" sz="2400" dirty="0"/>
          </a:p>
          <a:p>
            <a:pPr marL="342900" indent="-342900" algn="just">
              <a:buFont typeface="Wingdings" pitchFamily="2" charset="2"/>
              <a:buChar char="Ø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6168" y="1464002"/>
            <a:ext cx="1830107" cy="1825013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67674"/>
            <a:ext cx="1878534" cy="1817309"/>
          </a:xfrm>
          <a:prstGeom prst="rect">
            <a:avLst/>
          </a:prstGeom>
        </p:spPr>
      </p:pic>
      <p:pic>
        <p:nvPicPr>
          <p:cNvPr id="14" name="Picture 13" descr="C:\Users\user\Desktop\68755774_372216547044143_2837828623547760640_n[1]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26837"/>
            <a:ext cx="2058673" cy="1774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C:\Users\user\Desktop\68551406_2377844052504776_2947442476773801984_n[1]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510664"/>
            <a:ext cx="2088232" cy="17743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767690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Боловсрол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Эрүүл мэнд, Соёлын салбарын хүрээнд: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11560" y="3501008"/>
            <a:ext cx="8103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20" y="3284983"/>
            <a:ext cx="8606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200" dirty="0" smtClean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                          </a:t>
            </a: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5720" y="2996952"/>
            <a:ext cx="8750775" cy="965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505" y="2690336"/>
            <a:ext cx="892899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mn-MN" dirty="0" smtClean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Хүүхэд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багачуудын зуны амралтанд зориулан Морин хуур, Бүжгийн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сургалтуудыг тогтмол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хичээллүүлж байгаа бөгөөд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нийт 16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хүүхэд  хамрагдан хичээллэж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байна.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Соёлын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төвийн ажилтан албан хаагчдын хууль эрх зүйн мэдлэг мэдээллийг сайжруулах зорилгоор дотооддоо хууль эрх зүйн сургалтыг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тогтмол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зохион байгуулж байна. 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027" r="-670"/>
          <a:stretch/>
        </p:blipFill>
        <p:spPr>
          <a:xfrm>
            <a:off x="815251" y="1366467"/>
            <a:ext cx="2880320" cy="166211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9" t="38122" r="18638" b="5352"/>
          <a:stretch/>
        </p:blipFill>
        <p:spPr>
          <a:xfrm>
            <a:off x="4860032" y="1366469"/>
            <a:ext cx="3384376" cy="16621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0241" r="361"/>
          <a:stretch/>
        </p:blipFill>
        <p:spPr>
          <a:xfrm>
            <a:off x="6200184" y="4869160"/>
            <a:ext cx="2664296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75335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Боловсрол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Эрүүл мэнд, Соёлын салбарын хүрээнд: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11560" y="3501008"/>
            <a:ext cx="8103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20" y="3284983"/>
            <a:ext cx="8606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200" dirty="0" smtClean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                          </a:t>
            </a: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5720" y="2996952"/>
            <a:ext cx="8750775" cy="965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505" y="2690336"/>
            <a:ext cx="892899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mn-MN" dirty="0" smtClean="0"/>
          </a:p>
          <a:p>
            <a:endParaRPr lang="mn-MN" dirty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Соёлын төвийн гадна болон дотор их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засварын ажил хийгдэж байна</a:t>
            </a: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Хүүхэд багачуудын зуны амралтанд зориулсан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“Үлгэрийн цаг” сэдэвт үйл ажиллагааг тогтмол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зохион байгуулж байгаа бөгөөд давхардсан тоогоор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56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 хүүхэд хамрагдсан байна. 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mn-M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en-US" sz="2400" dirty="0"/>
          </a:p>
          <a:p>
            <a:pPr marL="342900" indent="-342900" algn="just">
              <a:buFont typeface="Wingdings" pitchFamily="2" charset="2"/>
              <a:buChar char="Ø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87" y="1295588"/>
            <a:ext cx="3255633" cy="189683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95588"/>
            <a:ext cx="3927380" cy="193131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48" r="1507"/>
          <a:stretch/>
        </p:blipFill>
        <p:spPr>
          <a:xfrm>
            <a:off x="611560" y="5157192"/>
            <a:ext cx="3384376" cy="16473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105828"/>
            <a:ext cx="3347252" cy="170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75335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Хөдөлмөр халамжийн бодлогын хүрээнд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11560" y="3501008"/>
            <a:ext cx="8103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20" y="3284983"/>
            <a:ext cx="8606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200" dirty="0" smtClean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                          </a:t>
            </a: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5" y="2996952"/>
            <a:ext cx="892899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endParaRPr lang="mn-MN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4" y="2996952"/>
            <a:ext cx="89289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505" y="2996952"/>
            <a:ext cx="87849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Ажлын байрыг дэмжих хөтөлбөрийн хүрээнд “Ажилсаг” бүлгийн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гишүүдийн хүлэмжийн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ногоо тариалалт төсөл хэрэгжиж байна. Бүлгийн гишүүдэд ногоочин н.Дэлгэр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болон “ИНВЕСТ КООП МОНГОЛ” төслийн 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байгууллагын агрономич зэрэг туршлагатай хүмүүс ирж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зааварчилагаа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өгч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ажилласан.</a:t>
            </a:r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8 дугаар сарын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хүнсний эрхийн бичигт хамрагдах 6 өрхөд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336.000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төгрөгний хүнсний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бараа болон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Халамжийн тэтгэвэр тэтгэмж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олгогдсон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байна.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 descr="C:\Users\User\Desktop\hulemj 20190805\20190807_151803_02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833" y="1078071"/>
            <a:ext cx="2988332" cy="1944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324476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4587</TotalTime>
  <Words>434</Words>
  <Application>Microsoft Office PowerPoint</Application>
  <PresentationFormat>On-screen Show (4:3)</PresentationFormat>
  <Paragraphs>72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Equity</vt:lpstr>
      <vt:lpstr>ГОВЬСҮМБЭР АЙМГИЙН БАЯНТАЛ СУМ 2019.08.19</vt:lpstr>
      <vt:lpstr>Удирдлага зохион байгуулалтын хүрээнд:</vt:lpstr>
      <vt:lpstr> Боловсрол, Эрүүл мэнд, Соёлын салбарын хүрээнд: </vt:lpstr>
      <vt:lpstr> Боловсрол, Эрүүл мэнд, Соёлын салбарын хүрээнд: </vt:lpstr>
      <vt:lpstr> Боловсрол, Эрүүл мэнд, Соёлын салбарын хүрээнд: </vt:lpstr>
      <vt:lpstr> Боловсрол, Эрүүл мэнд, Соёлын салбарын хүрээнд: </vt:lpstr>
      <vt:lpstr> Боловсрол, Эрүүл мэнд, Соёлын салбарын хүрээнд: </vt:lpstr>
      <vt:lpstr> Боловсрол, Эрүүл мэнд, Соёлын салбарын хүрээнд: </vt:lpstr>
      <vt:lpstr> Хөдөлмөр халамжийн бодлогын хүрээнд: </vt:lpstr>
      <vt:lpstr>АНХААРАЛ ХАНДУУЛСАНД БАЯРЛАЛАА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Dotood-ajiltan</cp:lastModifiedBy>
  <cp:revision>893</cp:revision>
  <cp:lastPrinted>2019-03-04T01:09:34Z</cp:lastPrinted>
  <dcterms:created xsi:type="dcterms:W3CDTF">2017-08-20T20:49:05Z</dcterms:created>
  <dcterms:modified xsi:type="dcterms:W3CDTF">2019-08-16T06:21:23Z</dcterms:modified>
</cp:coreProperties>
</file>