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321" r:id="rId3"/>
    <p:sldId id="257" r:id="rId4"/>
    <p:sldId id="332" r:id="rId5"/>
    <p:sldId id="335" r:id="rId6"/>
    <p:sldId id="334" r:id="rId7"/>
    <p:sldId id="333" r:id="rId8"/>
    <p:sldId id="331" r:id="rId9"/>
    <p:sldId id="328" r:id="rId10"/>
    <p:sldId id="329" r:id="rId11"/>
    <p:sldId id="336" r:id="rId12"/>
    <p:sldId id="337" r:id="rId13"/>
    <p:sldId id="338" r:id="rId14"/>
    <p:sldId id="312" r:id="rId15"/>
    <p:sldId id="262" r:id="rId16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29D6-1063-47A1-A68D-D4DBBD9EDCDD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D35B-3700-46AA-BF3E-46E1F7CB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2019.08.05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  <a:p>
            <a:pPr algn="just"/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Эрүүл мэндийн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246" y="4077072"/>
            <a:ext cx="8462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latin typeface="Arial" pitchFamily="34" charset="0"/>
                <a:cs typeface="Arial" pitchFamily="34" charset="0"/>
              </a:rPr>
              <a:t>2019 оны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07 дугаар сарын </a:t>
            </a:r>
            <a:r>
              <a:rPr lang="mn-MN" dirty="0">
                <a:latin typeface="Arial" pitchFamily="34" charset="0"/>
                <a:cs typeface="Arial" pitchFamily="34" charset="0"/>
              </a:rPr>
              <a:t>26-28-ны өдрүүдэд зохион байгуулагдсан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“Боржигон-2019” </a:t>
            </a:r>
            <a:r>
              <a:rPr lang="mn-MN" dirty="0">
                <a:latin typeface="Arial" pitchFamily="34" charset="0"/>
                <a:cs typeface="Arial" pitchFamily="34" charset="0"/>
              </a:rPr>
              <a:t>Төвийн бүсийн х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урд </a:t>
            </a:r>
            <a:r>
              <a:rPr lang="mn-MN" dirty="0">
                <a:latin typeface="Arial" pitchFamily="34" charset="0"/>
                <a:cs typeface="Arial" pitchFamily="34" charset="0"/>
              </a:rPr>
              <a:t>наадмаар бэлэн байдлыг ханган ажилласан. 7 сарын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28-ны өдөр </a:t>
            </a:r>
            <a:r>
              <a:rPr lang="mn-MN" dirty="0">
                <a:latin typeface="Arial" pitchFamily="34" charset="0"/>
                <a:cs typeface="Arial" pitchFamily="34" charset="0"/>
              </a:rPr>
              <a:t>с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оёолон </a:t>
            </a:r>
            <a:r>
              <a:rPr lang="mn-MN" dirty="0">
                <a:latin typeface="Arial" pitchFamily="34" charset="0"/>
                <a:cs typeface="Arial" pitchFamily="34" charset="0"/>
              </a:rPr>
              <a:t>нас болон шүдлэн насны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моридын </a:t>
            </a:r>
            <a:r>
              <a:rPr lang="mn-MN" dirty="0">
                <a:latin typeface="Arial" pitchFamily="34" charset="0"/>
                <a:cs typeface="Arial" pitchFamily="34" charset="0"/>
              </a:rPr>
              <a:t>уралдааныг дагаж шаардлагатай тохиолдолд эмнэлгийн яаралтай тусламж үйлчилгээг түргэн шуурхай хүргэж үйлчилсэн.</a:t>
            </a:r>
          </a:p>
        </p:txBody>
      </p:sp>
      <p:pic>
        <p:nvPicPr>
          <p:cNvPr id="12" name="Picture 11" descr="C:\Users\жаагий\Downloads\67405981_1233365866843392_4940746256365387776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400600" cy="2466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49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оны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07 дугаар сарын 30, 31-ний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өдөр Баянтал сумын эрүүл мэндийн төвд зохион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байгуулсан өдөрлөгөөр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Элэгний В,С вирус илрүүлэх шинжилгээ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Сүрьеэ  өвчнийг эрт илрүүлэх, шинжилгээ 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Тэмбүү өвчнийг эрт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илрүүлэх, оношлох,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эмчлэх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Артерийн даралт үзлэг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Чихрийн шижин үзлэг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Сургалт сурталчилгаа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Санал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хүсэлт, зөвлөгөө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өгч ажилласан.</a:t>
            </a:r>
          </a:p>
          <a:p>
            <a:pPr algn="just"/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Эрүүл мэндийн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770" y="1916832"/>
            <a:ext cx="800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“Хипатитийг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устгах ажилд хувь нэмэрээ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оруулъя” </a:t>
            </a:r>
          </a:p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уриан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дор</a:t>
            </a:r>
          </a:p>
        </p:txBody>
      </p:sp>
    </p:spTree>
    <p:extLst>
      <p:ext uri="{BB962C8B-B14F-4D97-AF65-F5344CB8AC3E}">
        <p14:creationId xmlns:p14="http://schemas.microsoft.com/office/powerpoint/2010/main" val="541272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Сумын төвд үйл ажиллагаа явуулдаг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“Чойр хайрхан”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ХХК-н 22 ажилтанг урьдчилан сэргийлэх үзлэгт хамруулж вируст хепатит өвчний талаар мэдээлэл хийж, 10 иргэнийг ВС вирусын шинжилгээ хийж 9 иргэн сөрөг 1 иргэн В вирустай гарсан.</a:t>
            </a:r>
          </a:p>
          <a:p>
            <a:pPr algn="just"/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Эрүүл мэндийн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770" y="1916832"/>
            <a:ext cx="8008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“Хипатитийг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устгах ажилд хувь нэмэрээ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оруулъя” </a:t>
            </a:r>
          </a:p>
          <a:p>
            <a:pPr algn="ctr"/>
            <a:r>
              <a:rPr lang="mn-MN" sz="2400" dirty="0" smtClean="0">
                <a:latin typeface="Arial" pitchFamily="34" charset="0"/>
                <a:cs typeface="Arial" pitchFamily="34" charset="0"/>
              </a:rPr>
              <a:t>уриан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дор</a:t>
            </a:r>
          </a:p>
        </p:txBody>
      </p:sp>
      <p:pic>
        <p:nvPicPr>
          <p:cNvPr id="8" name="Picture 7" descr="C:\Users\жаагий\Desktop\ЗУРАГ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66612"/>
            <a:ext cx="3312368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жаагий\Desktop\ЗУРАГ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21" y="4566612"/>
            <a:ext cx="3220325" cy="213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9110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0312" y="364502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Өдөрлөг арга хэмжээнд эрүүл мэндийн төвөөр үйлчлүүлсэн 11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үйлдвэрийн 32, нийт 43 хүнд элэгний ВС вирусын халдвар, бэлгийн замын халдварт өвчин, сүрьеэ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өвчнөөс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урьдчилан сэргийлье, хөдөлгөөн хооллолт, хорт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зуршлын хор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уршиг, урьдчилан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сэргийлэлт,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мэдээлэл сургалт сурталчилгаа хийж гарын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авлага,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тараах материал тараасан. В вирустай гарсан 2 иргэнийг аймгийн нэгдсэн </a:t>
            </a:r>
            <a:r>
              <a:rPr lang="mn-M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эмнэлгийн 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лабораторид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eliza</a:t>
            </a:r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 баталгаажуулахыг зөвлөсөн.</a:t>
            </a:r>
          </a:p>
          <a:p>
            <a:pPr algn="just"/>
            <a:r>
              <a:rPr lang="mn-M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Мөн тус иргэдэд артерийн даралт, чихрийн шижингийн урьдчилан сэргийлэх үзлэгийг хийж зөвлөгөө мэдээлэл өгсөн. </a:t>
            </a:r>
          </a:p>
          <a:p>
            <a:pPr algn="just"/>
            <a:endParaRPr lang="mn-M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Эрүүл мэндийн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mn-MN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C:\Users\жаагий\Desktop\ЗУРАГ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1483428"/>
            <a:ext cx="2789555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жаагий\Downloads\67357717_473785280070030_499423490289644339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71185"/>
            <a:ext cx="282230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жаагий\Downloads\68587617_425612418156680_8705092191443222528_n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1483428"/>
            <a:ext cx="2730375" cy="206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9110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86908" y="3424070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04" y="3501008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662" y="3303755"/>
            <a:ext cx="82478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0 Arial " pitchFamily="34" charset="-52"/>
                <a:cs typeface="Times New Roman" pitchFamily="18" charset="0"/>
              </a:rPr>
              <a:t>Тус сумын төвөөс 1,8 км зайд байрлах Цэрдгэрийн ухаа гэдэг газарт 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2019.07.26-28</a:t>
            </a:r>
            <a:r>
              <a:rPr lang="en-US" sz="2000" dirty="0" smtClean="0">
                <a:latin typeface="0 Arial " pitchFamily="34" charset="-52"/>
                <a:cs typeface="Times New Roman" pitchFamily="18" charset="0"/>
              </a:rPr>
              <a:t>-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ны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өдрүүдэд 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“Боржигин-2019”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наадам 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болохтой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холбогдуулан 2019 оны 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 дугаар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сарын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-ний өдрөөс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2019 оны 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 дугаар сарын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-ний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өдөр хүртэл нийтийг хамарсан ажлыг зохион байгуулав. Энэ ажлын хүрээнд ажлын хэсгийн </a:t>
            </a:r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удирдамжин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дор тохижилтын ажлуудыг хийж гүйцэтгэсэн байна.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 smtClean="0">
                <a:latin typeface="0 Arial " pitchFamily="34" charset="-52"/>
                <a:cs typeface="Times New Roman" pitchFamily="18" charset="0"/>
              </a:rPr>
              <a:t>Нийтийг 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хамарсан ажилд хөдөлмөр эрхлээгүй 18-43 насны 10 иргэн хамрагдсанаас оюутан 5, хүнсний эрхийн бичигт хамрагддаг  өрхөөс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sz="2000" dirty="0">
                <a:latin typeface="0 Arial " pitchFamily="34" charset="-52"/>
                <a:cs typeface="Times New Roman" pitchFamily="18" charset="0"/>
              </a:rPr>
              <a:t> иргэн хамрагдаж, өрхийн орлогоо 245000 төгрөгөөр нэмэгдүүлсэн байна.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User\AppData\Local\Temp\67679222_2125915201046098_884299254036692992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2" y="1429727"/>
            <a:ext cx="2494162" cy="157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User\Desktop\НХА 2019.07.29\20190730_2032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90" y="1433093"/>
            <a:ext cx="2520280" cy="156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User\Desktop\НХА 2019.07.29\20190729_1425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3092"/>
            <a:ext cx="2453056" cy="1573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44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0823" y="3861048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“Боржигин наадам-2019” баяр наадмын бэлтгэл ажлын хүрээнд нийтийн их цэвэрлэгээг зохион байгуулж, хог хагядал ихтэй газруудыг булж тэгшилсэн.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5"/>
            <a:ext cx="2846120" cy="288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4"/>
            <a:ext cx="2736304" cy="2880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5"/>
            <a:ext cx="2808311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23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3150498"/>
            <a:ext cx="8856985" cy="3590869"/>
          </a:xfrm>
        </p:spPr>
        <p:txBody>
          <a:bodyPr>
            <a:noAutofit/>
          </a:bodyPr>
          <a:lstStyle/>
          <a:p>
            <a:pPr algn="just"/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Тус сумын ЗДТГазар нь “Боржигин наадам-2019” наадмын </a:t>
            </a:r>
            <a:r>
              <a:rPr lang="mn-MN" sz="2400" dirty="0">
                <a:solidFill>
                  <a:schemeClr val="tx1"/>
                </a:solidFill>
                <a:latin typeface="Arial" panose="020B0604020202020204" pitchFamily="34" charset="0"/>
              </a:rPr>
              <a:t>урилгыг үе үеийн удирдлагууддаа </a:t>
            </a:r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хүргүүлж, хүндэтгэл үзүүлэх арга хэмжээг зохион байгуулсан.</a:t>
            </a:r>
          </a:p>
          <a:p>
            <a:pPr algn="just"/>
            <a:r>
              <a:rPr lang="mn-MN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024336" cy="230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880320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3"/>
            <a:ext cx="2808312" cy="23120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Соёлын төвийн гадна дотор ханыг будаж өнгө үзэмжийг сайжруулсан.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Тоглолтын заал, Номын сангийн уншлагын танхимын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гэрэлтүүлгийг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шинэчлэн засварласан.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Соёлын төвийн хашааны доод хэсгийн зайг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бөглөж,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мал амьтан орохооргүй болгон өрж, шавардаж өнгөлгөө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хийсэн.</a:t>
            </a:r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  <a:p>
            <a:pPr algn="just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2" y="4956760"/>
            <a:ext cx="2630096" cy="1728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1169"/>
            <a:ext cx="2664296" cy="1743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99" y="4941168"/>
            <a:ext cx="2678177" cy="1743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732" r="7530" b="19671"/>
          <a:stretch/>
        </p:blipFill>
        <p:spPr>
          <a:xfrm>
            <a:off x="2771800" y="1412776"/>
            <a:ext cx="36004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Соёлын бүтээлч үйлдвэрлэлийг хөгжүүлэх ажлын хүрээнд Боржигин 2019 наадамтай холбогдлуулан “Монгол хатад” зүүлтний коллекцыг худалдаанд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гаргасан. </a:t>
            </a:r>
            <a:endParaRPr lang="mn-MN" sz="2000" dirty="0">
              <a:solidFill>
                <a:schemeClr val="tx1"/>
              </a:solidFill>
              <a:latin typeface="0 Arial " pitchFamily="34" charset="-52"/>
            </a:endParaRPr>
          </a:p>
          <a:p>
            <a:pPr algn="l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0" y="4196765"/>
            <a:ext cx="3970293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96765"/>
            <a:ext cx="3930911" cy="25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algn="l"/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Боржигин 2019 наадмын хүрээнд зохион байгуулагдсан соёлын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өвийн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наадамд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соёлын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төвийн уран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бүтээлчид,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ардын авьяастануудын хамтарсан тоглолтыг зохион </a:t>
            </a:r>
            <a:r>
              <a:rPr lang="mn-MN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байгуулж, </a:t>
            </a:r>
            <a:r>
              <a:rPr lang="mn-M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шилдэг өвлөн уламжлагчаар МУСТА Г. Арилд шалгарч, БСШУСЯамны Жуух бичгээр Д.Шоовдор, МУ-н Тэргүүний ардын авьяастанаар Л.Энхтуяа нар шагнагдаж, багаараа тусгай байрт шалгарсан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31624"/>
            <a:ext cx="2918128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31624"/>
            <a:ext cx="2592288" cy="1518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31624"/>
            <a:ext cx="2736303" cy="15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Боржигин найрын идээ шүүс бэлтгэх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ууц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чанах, мах боловсруулах, Боржигин хавсай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хийх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зан үйлийг наадмын 2 өдрийн турш наадамчин олонд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сурталчлан,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халуун цай, Боржигин хавсай, хорхог, идээ шүүсээр тасралтгүй үйлчилсэн. </a:t>
            </a:r>
          </a:p>
          <a:p>
            <a:pPr algn="just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84482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800" dirty="0">
                <a:latin typeface="0 Arial " pitchFamily="34" charset="-52"/>
              </a:rPr>
              <a:t>Боржигин найрын идээ шүүс бэлтгэх зан зүйл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4437112"/>
            <a:ext cx="2846119" cy="2138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96335"/>
            <a:ext cx="2808312" cy="2179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53" r="506" b="14554"/>
          <a:stretch/>
        </p:blipFill>
        <p:spPr>
          <a:xfrm>
            <a:off x="6300192" y="4396334"/>
            <a:ext cx="2664296" cy="21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algn="l"/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Баянтал сумын гар урчуудын үзэсгэлэнг 2 өдрийн турш  зохион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байгуулж,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гар урчуудын талаарх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мэдээлэл, танилцуулга,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гарын авлагыг </a:t>
            </a:r>
            <a:r>
              <a:rPr lang="mn-MN" sz="2000" dirty="0" smtClean="0">
                <a:solidFill>
                  <a:schemeClr val="tx1"/>
                </a:solidFill>
                <a:latin typeface="0 Arial " pitchFamily="34" charset="-52"/>
              </a:rPr>
              <a:t>англи монгол дээр хийн наадамчин </a:t>
            </a:r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олонд тараасан. </a:t>
            </a:r>
          </a:p>
          <a:p>
            <a:pPr algn="l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4197280"/>
            <a:ext cx="2663860" cy="2526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4197280"/>
            <a:ext cx="2628292" cy="2525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77" y="4171365"/>
            <a:ext cx="2910596" cy="25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5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3140968"/>
            <a:ext cx="8856984" cy="3933056"/>
          </a:xfrm>
        </p:spPr>
        <p:txBody>
          <a:bodyPr>
            <a:normAutofit/>
          </a:bodyPr>
          <a:lstStyle/>
          <a:p>
            <a:pPr algn="l"/>
            <a:r>
              <a:rPr lang="mn-MN" sz="2000" dirty="0">
                <a:solidFill>
                  <a:schemeClr val="tx1"/>
                </a:solidFill>
                <a:latin typeface="0 Arial " pitchFamily="34" charset="-52"/>
              </a:rPr>
              <a:t>Баянтал сумын иргэдийн гар дээр хадгалагдаж буй баримтат өвийн судалгаа, гар урчуудын судалгааг сумын нийт айл өрхийг хамруулан авч байна.</a:t>
            </a:r>
          </a:p>
          <a:p>
            <a:pPr algn="l"/>
            <a:endParaRPr lang="mn-MN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Соёл урлагийн бодлогын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7281"/>
            <a:ext cx="3960440" cy="2472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97281"/>
            <a:ext cx="3960440" cy="2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294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Words>642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ГОВЬСҮМБЭР АЙМГИЙН БАЯНТАЛ СУМ 2019.08.05</vt:lpstr>
      <vt:lpstr>Удирдлага зохион байгуулалтын хүрээнд:</vt:lpstr>
      <vt:lpstr>Удирдлага зохион байгуулалтын хүрээнд:</vt:lpstr>
      <vt:lpstr>Соёл урлагийн бодлогын хүрээнд:</vt:lpstr>
      <vt:lpstr>Соёл урлагийн бодлогын хүрээнд:</vt:lpstr>
      <vt:lpstr>Соёл урлагийн бодлогын хүрээнд:</vt:lpstr>
      <vt:lpstr>Соёл урлагийн бодлогын хүрээнд:</vt:lpstr>
      <vt:lpstr>Соёл урлагийн бодлогын хүрээнд:</vt:lpstr>
      <vt:lpstr>Соёл урлагийн бодлогын хүрээнд:</vt:lpstr>
      <vt:lpstr>Эрүүл мэндийн бодлогын хүрээнд:</vt:lpstr>
      <vt:lpstr>Эрүүл мэндийн бодлогын хүрээнд:</vt:lpstr>
      <vt:lpstr>Эрүүл мэндийн бодлогын хүрээнд:</vt:lpstr>
      <vt:lpstr>Эрүүл мэндийн бодлогын хүрээнд:</vt:lpstr>
      <vt:lpstr> Хөдөлмөр халамжийн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Windows-7</cp:lastModifiedBy>
  <cp:revision>881</cp:revision>
  <cp:lastPrinted>2019-03-04T01:09:34Z</cp:lastPrinted>
  <dcterms:created xsi:type="dcterms:W3CDTF">2017-08-20T20:49:05Z</dcterms:created>
  <dcterms:modified xsi:type="dcterms:W3CDTF">2019-08-05T01:13:44Z</dcterms:modified>
</cp:coreProperties>
</file>