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65" r:id="rId5"/>
    <p:sldId id="280" r:id="rId6"/>
    <p:sldId id="258" r:id="rId7"/>
    <p:sldId id="269" r:id="rId8"/>
    <p:sldId id="270" r:id="rId9"/>
    <p:sldId id="259" r:id="rId10"/>
    <p:sldId id="267" r:id="rId11"/>
    <p:sldId id="271" r:id="rId12"/>
    <p:sldId id="274" r:id="rId13"/>
    <p:sldId id="273" r:id="rId14"/>
    <p:sldId id="272" r:id="rId15"/>
    <p:sldId id="275" r:id="rId16"/>
    <p:sldId id="276" r:id="rId17"/>
    <p:sldId id="277" r:id="rId18"/>
    <p:sldId id="278" r:id="rId19"/>
    <p:sldId id="284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n-M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mn-MN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mn-M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Нийт аүн ам</c:v>
                </c:pt>
                <c:pt idx="1">
                  <c:v>Эр</c:v>
                </c:pt>
                <c:pt idx="2">
                  <c:v>Эм</c:v>
                </c:pt>
                <c:pt idx="3">
                  <c:v>15-19 нас</c:v>
                </c:pt>
                <c:pt idx="4">
                  <c:v>20-24 нас</c:v>
                </c:pt>
                <c:pt idx="5">
                  <c:v>25-29 нас</c:v>
                </c:pt>
                <c:pt idx="6">
                  <c:v>30-34 нас</c:v>
                </c:pt>
                <c:pt idx="9">
                  <c:v>Category 4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1203</c:v>
                </c:pt>
                <c:pt idx="1">
                  <c:v>620</c:v>
                </c:pt>
                <c:pt idx="2">
                  <c:v>583</c:v>
                </c:pt>
                <c:pt idx="3">
                  <c:v>83</c:v>
                </c:pt>
                <c:pt idx="4">
                  <c:v>104</c:v>
                </c:pt>
                <c:pt idx="5">
                  <c:v>97</c:v>
                </c:pt>
                <c:pt idx="6">
                  <c:v>90</c:v>
                </c:pt>
                <c:pt idx="9">
                  <c:v>4.5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7893632"/>
        <c:axId val="38365824"/>
      </c:barChart>
      <c:catAx>
        <c:axId val="37893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mn-MN"/>
          </a:p>
        </c:txPr>
        <c:crossAx val="38365824"/>
        <c:crosses val="autoZero"/>
        <c:auto val="1"/>
        <c:lblAlgn val="ctr"/>
        <c:lblOffset val="100"/>
        <c:noMultiLvlLbl val="0"/>
      </c:catAx>
      <c:valAx>
        <c:axId val="383658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37893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mn-MN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mn-MN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6BDD-E93B-451E-94DC-E7B5271F7342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4411-29F8-4DEB-8758-1E8296E6D4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88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6BDD-E93B-451E-94DC-E7B5271F7342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4411-29F8-4DEB-8758-1E8296E6D4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75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6BDD-E93B-451E-94DC-E7B5271F7342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4411-29F8-4DEB-8758-1E8296E6D4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9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6BDD-E93B-451E-94DC-E7B5271F7342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4411-29F8-4DEB-8758-1E8296E6D4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22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6BDD-E93B-451E-94DC-E7B5271F7342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4411-29F8-4DEB-8758-1E8296E6D4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09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6BDD-E93B-451E-94DC-E7B5271F7342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4411-29F8-4DEB-8758-1E8296E6D4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24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6BDD-E93B-451E-94DC-E7B5271F7342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4411-29F8-4DEB-8758-1E8296E6D4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18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6BDD-E93B-451E-94DC-E7B5271F7342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4411-29F8-4DEB-8758-1E8296E6D4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4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6BDD-E93B-451E-94DC-E7B5271F7342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4411-29F8-4DEB-8758-1E8296E6D4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5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6BDD-E93B-451E-94DC-E7B5271F7342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4411-29F8-4DEB-8758-1E8296E6D4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3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6BDD-E93B-451E-94DC-E7B5271F7342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4411-29F8-4DEB-8758-1E8296E6D4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4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F6BDD-E93B-451E-94DC-E7B5271F7342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24411-29F8-4DEB-8758-1E8296E6D4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828800"/>
          </a:xfr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mn-MN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БАЯНТАЛ СУМЫН ЗАЛУУЧУУДЫН ХӨГЖЛИЙН САЛБАР </a:t>
            </a:r>
            <a:r>
              <a:rPr lang="mn-MN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ЗӨВЛӨЛ</a:t>
            </a:r>
          </a:p>
          <a:p>
            <a:r>
              <a:rPr lang="mn-MN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2019 оны ажлын тайлан</a:t>
            </a:r>
            <a:endParaRPr lang="en-US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Bayantal\Desktop\61118224_658106047969058_1041253969818550272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ayantal\Desktop\60737277_2403029923261827_3721760178991792128_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61" y="228600"/>
            <a:ext cx="1552539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6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71500" y="381000"/>
            <a:ext cx="7924799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mn-MN" b="1" dirty="0" smtClean="0">
                <a:latin typeface="Times New Roman" pitchFamily="18" charset="0"/>
                <a:cs typeface="Times New Roman" pitchFamily="18" charset="0"/>
              </a:rPr>
              <a:t>БАЯНТАЛ СУМЫН ЗАЛУУЧУУДЫН ХӨГЖЛИЙН САЛБАР ЗӨВЛӨЛ ФЕЙСБҮҮК  ПЭЙЖ ХУУДАС НЭЭСЭН. ХИЙСЭН АЖЛУУДАА ОРУУЛЖ  МЭДЭЭЛЭЛ ХҮРГЭЖ АЖИЛЛАЖ БАЙНА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\Downloads\61326812_2473861875992015_2743315647701188608_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2314576" cy="4876801"/>
          </a:xfrm>
          <a:prstGeom prst="rect">
            <a:avLst/>
          </a:prstGeom>
          <a:noFill/>
        </p:spPr>
      </p:pic>
      <p:pic>
        <p:nvPicPr>
          <p:cNvPr id="1027" name="Picture 3" descr="C:\Users\S\Downloads\61367333_296319807976531_2544828574544691200_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828800"/>
            <a:ext cx="2362200" cy="4885267"/>
          </a:xfrm>
          <a:prstGeom prst="rect">
            <a:avLst/>
          </a:prstGeom>
          <a:noFill/>
        </p:spPr>
      </p:pic>
      <p:pic>
        <p:nvPicPr>
          <p:cNvPr id="1028" name="Picture 4" descr="C:\Users\S\Downloads\60828112_468586673945940_2775785106537709568_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828801"/>
            <a:ext cx="2362200" cy="48852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3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mn-MN" sz="2800" dirty="0" smtClean="0">
                <a:latin typeface="0 Arial " pitchFamily="34" charset="-52"/>
              </a:rPr>
              <a:t>“Сумын хөгжилд залуучууд бидний оролцоо” залуучуудын анхдугаар чуулга уулзалтыг зохион байгуулав.</a:t>
            </a:r>
            <a:endParaRPr lang="mn-MN" sz="2800" dirty="0">
              <a:latin typeface="0 Arial " pitchFamily="34" charset="-5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1"/>
            <a:ext cx="41910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0202"/>
            <a:ext cx="3962400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240225"/>
            <a:ext cx="3962400" cy="2447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240225"/>
            <a:ext cx="41910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91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9588"/>
            <a:ext cx="2819400" cy="2756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4085"/>
            <a:ext cx="2895600" cy="27415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39588"/>
            <a:ext cx="2819400" cy="27560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52800"/>
            <a:ext cx="2819400" cy="3276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352800"/>
            <a:ext cx="2895600" cy="327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352800"/>
            <a:ext cx="28194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58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mn-MN" sz="2800" dirty="0" smtClean="0">
                <a:latin typeface="0 Arial " pitchFamily="34" charset="-52"/>
              </a:rPr>
              <a:t>Салбар зөвлөлийн гишүүд сумын 2 дугаар багийн төвд цахилгааны кабель суулгахад оролцов</a:t>
            </a:r>
            <a:endParaRPr lang="mn-MN" sz="2800" dirty="0">
              <a:latin typeface="0 Arial " pitchFamily="34" charset="-5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1" y="1828800"/>
            <a:ext cx="2743200" cy="3939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440" y="1828800"/>
            <a:ext cx="2971800" cy="3939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998" y="1830822"/>
            <a:ext cx="3048000" cy="393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73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mn-MN" sz="2800" dirty="0" smtClean="0">
                <a:latin typeface="0 Arial " pitchFamily="34" charset="-52"/>
              </a:rPr>
              <a:t/>
            </a:r>
            <a:br>
              <a:rPr lang="mn-MN" sz="2800" dirty="0" smtClean="0">
                <a:latin typeface="0 Arial " pitchFamily="34" charset="-52"/>
              </a:rPr>
            </a:br>
            <a:r>
              <a:rPr lang="mn-MN" sz="2800" dirty="0" smtClean="0">
                <a:latin typeface="0 Arial " pitchFamily="34" charset="-52"/>
              </a:rPr>
              <a:t>Салбар зөвлөлөөс өглөө бүр 7 цагт орон сууцны дундах биеийн тамирын талбайд “хөдөлгөөн эрүүл мэнд” дасгал сургуулилтанд нэгдэцгээе чалленжийг санаачлан хэрэгжүүлэв</a:t>
            </a:r>
            <a:endParaRPr lang="mn-MN" sz="2800" dirty="0">
              <a:latin typeface="0 Arial " pitchFamily="34" charset="-5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3962399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28801"/>
            <a:ext cx="4114800" cy="2209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267200"/>
            <a:ext cx="3962399" cy="2438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267200"/>
            <a:ext cx="4114800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86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n-MN" sz="3600" b="1" dirty="0" smtClean="0">
                <a:latin typeface="0 Arial " pitchFamily="34" charset="-52"/>
              </a:rPr>
              <a:t>Сайн үйлсийн аян-2 </a:t>
            </a:r>
            <a:br>
              <a:rPr lang="mn-MN" sz="3600" b="1" dirty="0" smtClean="0">
                <a:latin typeface="0 Arial " pitchFamily="34" charset="-52"/>
              </a:rPr>
            </a:br>
            <a:r>
              <a:rPr lang="mn-MN" sz="2800" dirty="0">
                <a:latin typeface="0 Arial " pitchFamily="34" charset="-52"/>
              </a:rPr>
              <a:t>Х</a:t>
            </a:r>
            <a:r>
              <a:rPr lang="mn-MN" sz="2800" dirty="0" smtClean="0">
                <a:latin typeface="0 Arial " pitchFamily="34" charset="-52"/>
              </a:rPr>
              <a:t>үүхдийн тоглоомын талбайг будаж, сэргээн засварлав</a:t>
            </a:r>
            <a:endParaRPr lang="mn-MN" sz="2800" dirty="0">
              <a:latin typeface="0 Arial " pitchFamily="34" charset="-5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12" y="1524000"/>
            <a:ext cx="3914522" cy="2339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25" y="1542208"/>
            <a:ext cx="3962400" cy="2321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11" y="3945542"/>
            <a:ext cx="3914523" cy="2819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25" y="3962400"/>
            <a:ext cx="3962400" cy="28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39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281940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2400"/>
            <a:ext cx="2743200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52400"/>
            <a:ext cx="2895600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92" y="3276600"/>
            <a:ext cx="2201708" cy="3352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292" y="3275252"/>
            <a:ext cx="2354108" cy="335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41" y="3275252"/>
            <a:ext cx="1940318" cy="3352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59" y="3276600"/>
            <a:ext cx="2077841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47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n-MN" sz="3600" b="1" dirty="0" smtClean="0">
                <a:latin typeface="0 Arial " pitchFamily="34" charset="-52"/>
              </a:rPr>
              <a:t>Сайн үйлсийн аян-3 </a:t>
            </a:r>
            <a:br>
              <a:rPr lang="mn-MN" sz="3600" b="1" dirty="0" smtClean="0">
                <a:latin typeface="0 Arial " pitchFamily="34" charset="-52"/>
              </a:rPr>
            </a:br>
            <a:r>
              <a:rPr lang="mn-MN" sz="2800" dirty="0" smtClean="0">
                <a:latin typeface="0 Arial " pitchFamily="34" charset="-52"/>
              </a:rPr>
              <a:t>Зөвлөлийн гишүүд аргал түүж сумын өндөр настанд туслав</a:t>
            </a:r>
            <a:endParaRPr lang="mn-MN" sz="2800" dirty="0">
              <a:latin typeface="0 Arial " pitchFamily="34" charset="-5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0"/>
            <a:ext cx="2895600" cy="419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14559"/>
            <a:ext cx="3200400" cy="419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524000"/>
            <a:ext cx="2743200" cy="419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42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786" y="381000"/>
            <a:ext cx="8229600" cy="1341438"/>
          </a:xfrm>
        </p:spPr>
        <p:txBody>
          <a:bodyPr>
            <a:noAutofit/>
          </a:bodyPr>
          <a:lstStyle/>
          <a:p>
            <a:r>
              <a:rPr lang="mn-MN" sz="2800" dirty="0" smtClean="0">
                <a:latin typeface="0 Arial " pitchFamily="34" charset="-52"/>
              </a:rPr>
              <a:t>Сумын Эрүүл мэндийн төвтэй хамтран залуучуудад БЗХӨ болон томуу, томуу төст өвчнөөс урьдчилан сэргийлэх сургалтыг зохион байгуулав. </a:t>
            </a:r>
            <a:endParaRPr lang="mn-MN" sz="2800" dirty="0">
              <a:latin typeface="0 Arial " pitchFamily="34" charset="-5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33600"/>
            <a:ext cx="2667000" cy="358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432" y="2133600"/>
            <a:ext cx="3200400" cy="358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542" y="2120113"/>
            <a:ext cx="2743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40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3600" b="1" dirty="0" smtClean="0">
                <a:latin typeface="0 Arial " pitchFamily="34" charset="-52"/>
              </a:rPr>
              <a:t>Сайн үйлсийн аян-4</a:t>
            </a:r>
            <a:endParaRPr lang="mn-MN" sz="3600" b="1" dirty="0">
              <a:latin typeface="0 Arial " pitchFamily="34" charset="-5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mn-MN" sz="2800" dirty="0">
                <a:latin typeface="0 Arial " pitchFamily="34" charset="-52"/>
              </a:rPr>
              <a:t>Шинэ жилийн баярыг угтаж салбар зөвлөлийн гишүүн бүр 1 өдрийн цалингаа хандивлан сумандаа сурлага, урлаг, спортоор амжилт үзүүлсэн цэцэрлэгийн багачууд, сургуулийн сурагчид болон зорилтот бүлгийн хүүхдүүдэд бяцхан гарын бэлгээр бэлэг барьж баярлуулах </a:t>
            </a:r>
            <a:r>
              <a:rPr lang="mn-MN" sz="2800" dirty="0" smtClean="0">
                <a:latin typeface="0 Arial " pitchFamily="34" charset="-52"/>
              </a:rPr>
              <a:t>ажлыг </a:t>
            </a:r>
            <a:r>
              <a:rPr lang="mn-MN" sz="2800" dirty="0">
                <a:latin typeface="0 Arial " pitchFamily="34" charset="-52"/>
              </a:rPr>
              <a:t>хийнэ.</a:t>
            </a:r>
            <a:endParaRPr lang="mn-MN" sz="2800" dirty="0"/>
          </a:p>
        </p:txBody>
      </p:sp>
    </p:spTree>
    <p:extLst>
      <p:ext uri="{BB962C8B-B14F-4D97-AF65-F5344CB8AC3E}">
        <p14:creationId xmlns:p14="http://schemas.microsoft.com/office/powerpoint/2010/main" val="531870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73162"/>
          </a:xfrm>
        </p:spPr>
        <p:txBody>
          <a:bodyPr>
            <a:noAutofit/>
          </a:bodyPr>
          <a:lstStyle/>
          <a:p>
            <a:r>
              <a:rPr lang="mn-MN" sz="3200" b="1" dirty="0" smtClean="0"/>
              <a:t>БАЯНТАЛ СУМЫН СТАТИСТИК </a:t>
            </a:r>
            <a:r>
              <a:rPr lang="mn-MN" sz="3200" b="1" dirty="0" smtClean="0"/>
              <a:t>ТООН ҮЗҮҮЛЭЛТ</a:t>
            </a:r>
            <a:endParaRPr lang="en-US" sz="3200" b="1" dirty="0"/>
          </a:p>
        </p:txBody>
      </p:sp>
      <p:graphicFrame>
        <p:nvGraphicFramePr>
          <p:cNvPr id="7" name="Content Placeholder 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6722939"/>
              </p:ext>
            </p:extLst>
          </p:nvPr>
        </p:nvGraphicFramePr>
        <p:xfrm>
          <a:off x="457200" y="1600200"/>
          <a:ext cx="8077200" cy="4190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809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sz="3600" dirty="0" smtClean="0"/>
          </a:p>
          <a:p>
            <a:pPr algn="ctr"/>
            <a:r>
              <a:rPr lang="mn-MN" sz="4000" b="1" dirty="0" smtClean="0">
                <a:latin typeface="Arial" pitchFamily="34" charset="0"/>
                <a:cs typeface="Arial" pitchFamily="34" charset="0"/>
              </a:rPr>
              <a:t>АНХААРАЛ ХАНДУУЛСАН ТА БҮХЭНД БАЯРЛАЛАА</a:t>
            </a:r>
          </a:p>
          <a:p>
            <a:pPr algn="ctr"/>
            <a:endParaRPr lang="mn-MN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9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724400"/>
            <a:ext cx="1828800" cy="120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29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1173162"/>
          </a:xfrm>
        </p:spPr>
        <p:txBody>
          <a:bodyPr>
            <a:noAutofit/>
          </a:bodyPr>
          <a:lstStyle/>
          <a:p>
            <a:r>
              <a:rPr lang="mn-MN" sz="2400" dirty="0" smtClean="0"/>
              <a:t>Сумын Засаг даргын 2019 оны А/72 дугаар захирамжаар </a:t>
            </a:r>
            <a:r>
              <a:rPr lang="en-US" sz="2400" dirty="0" smtClean="0"/>
              <a:t>“</a:t>
            </a:r>
            <a:r>
              <a:rPr lang="mn-MN" sz="2400" dirty="0" smtClean="0"/>
              <a:t>Залуучуудын хөгжлийн салбар зөвлөл</a:t>
            </a:r>
            <a:r>
              <a:rPr lang="en-US" sz="2400" dirty="0" smtClean="0"/>
              <a:t>”</a:t>
            </a:r>
            <a:r>
              <a:rPr lang="mn-MN" sz="2400" dirty="0" smtClean="0"/>
              <a:t>-ийн гишүүдийг шинэчлэн байгуулсан</a:t>
            </a:r>
            <a:r>
              <a:rPr lang="mn-MN" sz="2400" dirty="0" smtClean="0"/>
              <a:t>.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7" y="1523998"/>
            <a:ext cx="3797421" cy="5181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23999"/>
            <a:ext cx="3721219" cy="517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3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467600" cy="609600"/>
          </a:xfrm>
        </p:spPr>
        <p:txBody>
          <a:bodyPr>
            <a:normAutofit fontScale="90000"/>
          </a:bodyPr>
          <a:lstStyle/>
          <a:p>
            <a:r>
              <a:rPr lang="mn-MN" dirty="0" smtClean="0"/>
              <a:t>Зөвлөлийн гишүүд</a:t>
            </a:r>
            <a:endParaRPr lang="en-US" dirty="0"/>
          </a:p>
        </p:txBody>
      </p:sp>
      <p:pic>
        <p:nvPicPr>
          <p:cNvPr id="1026" name="Picture 2" descr="C:\Users\S\Downloads\60939149_289876851901777_72153299223681433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8719390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422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b="1" dirty="0" smtClean="0">
                <a:latin typeface="0 Arial " pitchFamily="34" charset="-52"/>
              </a:rPr>
              <a:t>БИДНИЙ УРИА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5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mn-MN" sz="5400" b="1" dirty="0" smtClean="0">
                <a:latin typeface="Arial" pitchFamily="34" charset="0"/>
                <a:cs typeface="Arial" pitchFamily="34" charset="0"/>
              </a:rPr>
              <a:t>ХАРИУЦЛАГАТАЙ ОРОЛЦОЖ ХАМТДАА </a:t>
            </a:r>
            <a:r>
              <a:rPr lang="mn-MN" sz="5400" b="1" dirty="0" smtClean="0">
                <a:latin typeface="Arial" pitchFamily="34" charset="0"/>
                <a:cs typeface="Arial" pitchFamily="34" charset="0"/>
              </a:rPr>
              <a:t>ХӨГЖЬЕ</a:t>
            </a:r>
            <a:r>
              <a:rPr lang="mn-MN" sz="5400" dirty="0" smtClean="0">
                <a:latin typeface="0 Arial " pitchFamily="34" charset="-52"/>
              </a:rPr>
              <a:t>”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1707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2700" dirty="0">
                <a:solidFill>
                  <a:srgbClr val="1D2129"/>
                </a:solidFill>
                <a:latin typeface="Helvetica"/>
                <a:ea typeface="+mn-ea"/>
                <a:cs typeface="+mn-cs"/>
              </a:rPr>
              <a:t>Сумын Залуучуудын хөгжлийн салбар </a:t>
            </a:r>
            <a:r>
              <a:rPr lang="mn-MN" sz="2700" dirty="0" smtClean="0">
                <a:solidFill>
                  <a:srgbClr val="1D2129"/>
                </a:solidFill>
                <a:latin typeface="Helvetica"/>
                <a:ea typeface="+mn-ea"/>
                <a:cs typeface="+mn-cs"/>
              </a:rPr>
              <a:t>зөвлөлийн 2019 оны үйл ажиллагааны төлөвлөгөө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84582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9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807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10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11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Төлөвлөгөөний дагуу хийж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хэрэгжүүлсэн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ажлууд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4754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mn-MN" sz="1800" b="1" dirty="0" smtClean="0">
                <a:latin typeface="Times New Roman" pitchFamily="18" charset="0"/>
                <a:cs typeface="Times New Roman" pitchFamily="18" charset="0"/>
              </a:rPr>
              <a:t>Аймгийн </a:t>
            </a:r>
            <a:r>
              <a:rPr lang="mn-MN" sz="1800" b="1" dirty="0" smtClean="0">
                <a:latin typeface="Times New Roman" pitchFamily="18" charset="0"/>
                <a:cs typeface="Times New Roman" pitchFamily="18" charset="0"/>
              </a:rPr>
              <a:t>залуучуудын </a:t>
            </a:r>
            <a:r>
              <a:rPr lang="mn-MN" sz="1800" b="1" dirty="0" smtClean="0">
                <a:latin typeface="Times New Roman" pitchFamily="18" charset="0"/>
                <a:cs typeface="Times New Roman" pitchFamily="18" charset="0"/>
              </a:rPr>
              <a:t>хөгжлийн салбар зөвлөлөөс зохион байгуулсан чуулга уулзалтанд сумын салбар зөвлөлийн гишүүд идэвхитэй хамрагдсан.</a:t>
            </a:r>
          </a:p>
          <a:p>
            <a:endParaRPr lang="mn-MN" sz="1800" dirty="0" smtClean="0"/>
          </a:p>
          <a:p>
            <a:endParaRPr lang="mn-MN" sz="1800" dirty="0"/>
          </a:p>
          <a:p>
            <a:endParaRPr lang="mn-MN" sz="1800" dirty="0" smtClean="0"/>
          </a:p>
          <a:p>
            <a:endParaRPr lang="mn-MN" sz="1800" dirty="0"/>
          </a:p>
          <a:p>
            <a:pPr marL="0" indent="0" algn="just">
              <a:buNone/>
            </a:pPr>
            <a:endParaRPr lang="mn-MN" sz="1800" dirty="0"/>
          </a:p>
          <a:p>
            <a:pPr marL="0" indent="0" algn="just">
              <a:buNone/>
            </a:pPr>
            <a:endParaRPr lang="mn-MN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mn-MN" sz="1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mn-MN" sz="1800" b="1" dirty="0" smtClean="0">
                <a:latin typeface="Times New Roman" pitchFamily="18" charset="0"/>
                <a:cs typeface="Times New Roman" pitchFamily="18" charset="0"/>
              </a:rPr>
              <a:t>Самаа ав сангаа бүрдүүлэе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”-</a:t>
            </a:r>
            <a:r>
              <a:rPr lang="mn-MN" sz="1800" b="1" dirty="0"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mn-MN" sz="1800" b="1" dirty="0" smtClean="0">
                <a:latin typeface="Times New Roman" pitchFamily="18" charset="0"/>
                <a:cs typeface="Times New Roman" pitchFamily="18" charset="0"/>
              </a:rPr>
              <a:t>айн үйлсийн аян-1 </a:t>
            </a:r>
          </a:p>
          <a:p>
            <a:pPr marL="0" indent="0" algn="just"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mn-MN" sz="1800" b="1" dirty="0" smtClean="0">
                <a:latin typeface="Times New Roman" pitchFamily="18" charset="0"/>
                <a:cs typeface="Times New Roman" pitchFamily="18" charset="0"/>
              </a:rPr>
              <a:t>оны 04 дүгээр сард зохион байгуулсан. Уг аяны хүрээнд аймгийн сайн малчин Б.Сарангэрэлийн нийт 57 ямааг тус бүр 6000 төгрөгрөөр самнаж сангаа бүрдүүлсэн.</a:t>
            </a:r>
          </a:p>
          <a:p>
            <a:pPr algn="just"/>
            <a:endParaRPr lang="mn-MN" sz="1800" dirty="0" smtClean="0"/>
          </a:p>
          <a:p>
            <a:pPr algn="just"/>
            <a:endParaRPr lang="en-US" sz="1800" dirty="0"/>
          </a:p>
        </p:txBody>
      </p:sp>
      <p:pic>
        <p:nvPicPr>
          <p:cNvPr id="3074" name="Picture 2" descr="C:\Users\Bayantal\Desktop\53681312_1114320942081876_4468421435739602944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635" y="2057400"/>
            <a:ext cx="25908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ayantal\Desktop\53703445_1114320855415218_1210624136825536512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25146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Bayantal\Desktop\57116376_1135479266632710_554150319628065177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22" y="5148762"/>
            <a:ext cx="1979377" cy="164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Bayantal\Desktop\56526702_256491338638569_7269117000406794240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103858"/>
            <a:ext cx="2125435" cy="169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content.fuln6-1.fna.fbcdn.net/v/t1.15752-9/56685634_1561228144008950_4290757356171558912_n.jpg?_nc_cat=100&amp;_nc_ht=scontent.fuln6-1.fna&amp;oh=9cd1a50b0f81f47ccf37c0280e64a4b9&amp;oe=5D61DD4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5092473"/>
            <a:ext cx="2133600" cy="165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Bayantal\Desktop\57234008_1135479313299372_8371431854552645632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99" y="5139996"/>
            <a:ext cx="1901427" cy="161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62222"/>
            <a:ext cx="2425588" cy="170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229</Words>
  <Application>Microsoft Office PowerPoint</Application>
  <PresentationFormat>On-screen Show (4:3)</PresentationFormat>
  <Paragraphs>33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БАЯНТАЛ СУМЫН СТАТИСТИК ТООН ҮЗҮҮЛЭЛТ</vt:lpstr>
      <vt:lpstr>Сумын Засаг даргын 2019 оны А/72 дугаар захирамжаар “Залуучуудын хөгжлийн салбар зөвлөл”-ийн гишүүдийг шинэчлэн байгуулсан.</vt:lpstr>
      <vt:lpstr>Зөвлөлийн гишүүд</vt:lpstr>
      <vt:lpstr>БИДНИЙ УРИА</vt:lpstr>
      <vt:lpstr>Сумын Залуучуудын хөгжлийн салбар зөвлөлийн 2019 оны үйл ажиллагааны төлөвлөгөө</vt:lpstr>
      <vt:lpstr>PowerPoint Presentation</vt:lpstr>
      <vt:lpstr>PowerPoint Presentation</vt:lpstr>
      <vt:lpstr>Төлөвлөгөөний дагуу хийж хэрэгжүүлсэн ажлууд</vt:lpstr>
      <vt:lpstr>PowerPoint Presentation</vt:lpstr>
      <vt:lpstr>“Сумын хөгжилд залуучууд бидний оролцоо” залуучуудын анхдугаар чуулга уулзалтыг зохион байгуулав.</vt:lpstr>
      <vt:lpstr>PowerPoint Presentation</vt:lpstr>
      <vt:lpstr>Салбар зөвлөлийн гишүүд сумын 2 дугаар багийн төвд цахилгааны кабель суулгахад оролцов</vt:lpstr>
      <vt:lpstr> Салбар зөвлөлөөс өглөө бүр 7 цагт орон сууцны дундах биеийн тамирын талбайд “хөдөлгөөн эрүүл мэнд” дасгал сургуулилтанд нэгдэцгээе чалленжийг санаачлан хэрэгжүүлэв</vt:lpstr>
      <vt:lpstr>Сайн үйлсийн аян-2  Хүүхдийн тоглоомын талбайг будаж, сэргээн засварлав</vt:lpstr>
      <vt:lpstr>PowerPoint Presentation</vt:lpstr>
      <vt:lpstr>Сайн үйлсийн аян-3  Зөвлөлийн гишүүд аргал түүж сумын өндөр настанд туслав</vt:lpstr>
      <vt:lpstr>Сумын Эрүүл мэндийн төвтэй хамтран залуучуудад БЗХӨ болон томуу, томуу төст өвчнөөс урьдчилан сэргийлэх сургалтыг зохион байгуулав. </vt:lpstr>
      <vt:lpstr>Сайн үйлсийн аян-4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Bayantal</dc:creator>
  <cp:lastModifiedBy>Windows-7</cp:lastModifiedBy>
  <cp:revision>54</cp:revision>
  <dcterms:created xsi:type="dcterms:W3CDTF">2019-05-23T16:17:30Z</dcterms:created>
  <dcterms:modified xsi:type="dcterms:W3CDTF">2019-12-02T12:22:21Z</dcterms:modified>
</cp:coreProperties>
</file>