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0"/>
  </p:notesMasterIdLst>
  <p:sldIdLst>
    <p:sldId id="256" r:id="rId2"/>
    <p:sldId id="257" r:id="rId3"/>
    <p:sldId id="281" r:id="rId4"/>
    <p:sldId id="283" r:id="rId5"/>
    <p:sldId id="302" r:id="rId6"/>
    <p:sldId id="322" r:id="rId7"/>
    <p:sldId id="303" r:id="rId8"/>
    <p:sldId id="321" r:id="rId9"/>
    <p:sldId id="313" r:id="rId10"/>
    <p:sldId id="314" r:id="rId11"/>
    <p:sldId id="258" r:id="rId12"/>
    <p:sldId id="270" r:id="rId13"/>
    <p:sldId id="278" r:id="rId14"/>
    <p:sldId id="285" r:id="rId15"/>
    <p:sldId id="287" r:id="rId16"/>
    <p:sldId id="304" r:id="rId17"/>
    <p:sldId id="305" r:id="rId18"/>
    <p:sldId id="310" r:id="rId19"/>
    <p:sldId id="307" r:id="rId20"/>
    <p:sldId id="312" r:id="rId21"/>
    <p:sldId id="315" r:id="rId22"/>
    <p:sldId id="316" r:id="rId23"/>
    <p:sldId id="318" r:id="rId24"/>
    <p:sldId id="309" r:id="rId25"/>
    <p:sldId id="319" r:id="rId26"/>
    <p:sldId id="320" r:id="rId27"/>
    <p:sldId id="311" r:id="rId28"/>
    <p:sldId id="262" r:id="rId29"/>
  </p:sldIdLst>
  <p:sldSz cx="9144000" cy="6858000" type="screen4x3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E29D6-1063-47A1-A68D-D4DBBD9EDCDD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1800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3D35B-3700-46AA-BF3E-46E1F7CB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5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6/9/2019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2019.06.10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784976" cy="3600400"/>
          </a:xfrm>
        </p:spPr>
        <p:txBody>
          <a:bodyPr>
            <a:noAutofit/>
          </a:bodyPr>
          <a:lstStyle/>
          <a:p>
            <a:pPr algn="just"/>
            <a:endParaRPr lang="mn-M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хагас жилийн малын түүвэр судалгааг 2019 оны 06-р сарын 03 наас 06-р сарын 10 ны өдрүүдэд зохион байгуулахаар сумын комисс томилогдон түүврээр сонгогдсон өрхийг тооллогод бүрэн хамруулж малын программд шивж дуусаад байна. Судалгаанд </a:t>
            </a:r>
            <a:r>
              <a:rPr lang="mn-MN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нийт 39 өрх хамрагдаж 100 хувьтай хийгдсэн байна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3074" name="Picture 2" descr="C:\Users\Dotood-ajiltan\Desktop\62060410_519881561882803_665402346824741683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0" y="1524330"/>
            <a:ext cx="3256174" cy="22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tood-ajiltan\Desktop\62526472_519881588549467_162964511906804531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24330"/>
            <a:ext cx="3203848" cy="2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644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284982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57036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Сургуулийн хүүхдүүд амарч байгаатай уялдан 1 давхарын засвар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үйлчилгээ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тохижилтын ажил хийгдэж байна.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2227050" cy="1595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2776"/>
            <a:ext cx="2004130" cy="1566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63241"/>
            <a:ext cx="2160240" cy="1530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20" y="4392978"/>
            <a:ext cx="2630891" cy="198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82" y="4392978"/>
            <a:ext cx="2788838" cy="2006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631" y="3068960"/>
            <a:ext cx="86248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068960"/>
            <a:ext cx="9036495" cy="2436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F5A408"/>
              </a:buClr>
              <a:buSzPct val="80000"/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“Олон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улсын хүүхдийн эрхийг хамгаалах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өдөр”-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зориулж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1-3 анги, 4-6 анги, 7-9 ангийн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сурагчдын дунд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“Унадаг дугуй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”-ны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уралдааныг зохион байгуулж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тус уралдаанд 18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хүүхэд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амжилттай оролцсон байна.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1" b="24391"/>
          <a:stretch/>
        </p:blipFill>
        <p:spPr>
          <a:xfrm>
            <a:off x="1043608" y="1502033"/>
            <a:ext cx="2934112" cy="2216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02033"/>
            <a:ext cx="2808312" cy="2216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3175120"/>
            <a:ext cx="89289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4-р цэцэрлэг нь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2018-2019 оны хичээлийн жилийн хаалтын үйл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ажиллагааг хийж 3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бүлгийн 68 хүүхдийн тайлан тоглолт мөн хичээлээс гадуурхи үйл ажиллагааны үзүүлэх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ажлыг зохион байгуулав.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Home\AppData\Local\Microsoft\Windows\Temporary Internet Files\Content.Word\20190528_1245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0747"/>
            <a:ext cx="3161632" cy="221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Home\AppData\Local\Microsoft\Windows\Temporary Internet Files\Content.Word\20190528_1240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05264"/>
            <a:ext cx="3312368" cy="222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110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4-р цэцэрлэг нь улсын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архивын үзлэгт бэлтгэж заавар зөвлөгөө аван байгууллагын архивын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бичиг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баримтыг журмын дагуу цэгцэлж хавтаслан үдэж архивт хүлээлгэж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өгсөн байна.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3" descr="C:\Users\Home\Downloads\62064613_1304112133078954_8860342713594150912_n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2" y="1351722"/>
            <a:ext cx="3502940" cy="281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Home\Downloads\62003741_332734817370623_4518140239151104000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1865"/>
            <a:ext cx="3709522" cy="281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5250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/>
              <a:t> </a:t>
            </a:r>
          </a:p>
          <a:p>
            <a:pPr algn="just"/>
            <a:endParaRPr lang="mn-MN" sz="2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/>
            <a:endParaRPr lang="mn-MN" sz="2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780928"/>
            <a:ext cx="892899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ОУ-ын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“Хүүхдийн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эрхийг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хамгаалах“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баярын өдрөөр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“Миний баяр“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сэдэвт гар зургийн уралдааныг цэцэрлэгийн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нас болон сургуулийн насны ангиллаар зохион явуулж шагнаж урамшуулав.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Content Placeholder 3" descr="C:\Users\Home\Downloads\61929884_458991301337209_5135897870804713472_n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1426420"/>
            <a:ext cx="2134588" cy="231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Home\Downloads\62027385_1701428070001677_795810617074332467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63932"/>
            <a:ext cx="2237028" cy="2245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Home\Downloads\62315987_684990495265380_2240786362192101376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36" y="1463932"/>
            <a:ext cx="2069432" cy="2245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5482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Зуны гэр цэцэрлэгийн бэлтгэл ажлыг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хангаж,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зуны хувилбарт сургалтад нийт 15 хүүхэд хүлээж аваад үйл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ажиллагаагаа явуулж эхлээд байна.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C:\Users\Home\Downloads\61958235_404668370128995_890129602562542796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9374"/>
            <a:ext cx="2304256" cy="228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Home\Downloads\62206453_2417202411888854_570370160971690803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79374"/>
            <a:ext cx="2232248" cy="228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3" descr="C:\Users\Home\Downloads\61997950_2397328237028741_4313294849164967936_n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79374"/>
            <a:ext cx="2727160" cy="2285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6580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Аймгийн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мэргэжлийн хяналтын газраас зохион байгуулсан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“Аж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ахуйн нэгж байгууллага дотоод хяналтаа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сайжруулъя“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сэдэвт сургалтад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багш нараа хамруулсан байна.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400" dirty="0" smtClean="0"/>
              <a:t>  </a:t>
            </a:r>
            <a:endParaRPr lang="mn-MN" sz="2400" dirty="0"/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ontent Placeholder 3" descr="C:\Users\Home\AppData\Local\Microsoft\Windows\Temporary Internet Files\Content.Word\20190606_123429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12366"/>
            <a:ext cx="2736304" cy="1988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Home\AppData\Local\Microsoft\Windows\Temporary Internet Files\Content.Word\20190606_1457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17321" y="1143109"/>
            <a:ext cx="1988643" cy="2727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676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Сумын  Соёлын төвийн уран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сайханчид ОУ-ын “Хүүхдийн эрхийг хамгаалах“ баярын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өдрийг угтаж “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Өнчин цагаан ботго” монгол ардын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үлгэрийг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хүүхэлдэйн жүжиг болгон найруулан тайзнаа тоглож хүүхэд багачуудын хүртээл болголоо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9952" r="6947" b="8546"/>
          <a:stretch/>
        </p:blipFill>
        <p:spPr>
          <a:xfrm>
            <a:off x="395536" y="1509219"/>
            <a:ext cx="3816424" cy="2855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5"/>
          <a:stretch/>
        </p:blipFill>
        <p:spPr>
          <a:xfrm>
            <a:off x="4566596" y="1499725"/>
            <a:ext cx="4148808" cy="28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611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2996952"/>
            <a:ext cx="9036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Олон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улсын хүүхдийн эрхийг хамгаалах өдөр, эх үрсийн баярт  зориулан зохион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байгуулсан “Аз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жаргалтай  хүүхэд нас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өдөрлөг”-ийн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хүрээнд ЕБС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, СӨБ-н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авьяаслаг хүүхэд багачуудын тоглолт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, “Аав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ээж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би”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буухиа </a:t>
            </a:r>
            <a:r>
              <a:rPr lang="mn-MN" sz="2800" dirty="0" smtClean="0">
                <a:latin typeface="Times New Roman" pitchFamily="18" charset="0"/>
                <a:cs typeface="Times New Roman" pitchFamily="18" charset="0"/>
              </a:rPr>
              <a:t>уралдааныг тус </a:t>
            </a:r>
            <a:r>
              <a:rPr lang="mn-MN" sz="2800" dirty="0">
                <a:latin typeface="Times New Roman" pitchFamily="18" charset="0"/>
                <a:cs typeface="Times New Roman" pitchFamily="18" charset="0"/>
              </a:rPr>
              <a:t>тус зохион байгууллаа.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0009"/>
            <a:ext cx="2486080" cy="1720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56" y="1420009"/>
            <a:ext cx="2402778" cy="1709985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4431" r="4884" b="906"/>
          <a:stretch/>
        </p:blipFill>
        <p:spPr>
          <a:xfrm>
            <a:off x="6084168" y="1420009"/>
            <a:ext cx="2520279" cy="17099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6377" b="7793"/>
          <a:stretch/>
        </p:blipFill>
        <p:spPr>
          <a:xfrm>
            <a:off x="3589592" y="4869160"/>
            <a:ext cx="2448272" cy="18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4869160"/>
            <a:ext cx="2415212" cy="1800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9" y="5255692"/>
            <a:ext cx="2866598" cy="145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769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856985" cy="374441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solidFill>
                  <a:srgbClr val="000000"/>
                </a:solidFill>
                <a:latin typeface="Arial"/>
                <a:ea typeface="Times New Roman"/>
              </a:rPr>
              <a:t>5-р </a:t>
            </a:r>
            <a:r>
              <a:rPr lang="mn-MN" sz="2400" dirty="0">
                <a:solidFill>
                  <a:srgbClr val="000000"/>
                </a:solidFill>
                <a:latin typeface="Arial"/>
                <a:ea typeface="Times New Roman"/>
              </a:rPr>
              <a:t>сарын 28 нд </a:t>
            </a:r>
            <a:r>
              <a:rPr lang="mn-MN" sz="2400" dirty="0" smtClean="0">
                <a:solidFill>
                  <a:srgbClr val="000000"/>
                </a:solidFill>
                <a:latin typeface="Arial"/>
                <a:ea typeface="Times New Roman"/>
              </a:rPr>
              <a:t>“Угийн бичиг” </a:t>
            </a:r>
            <a:r>
              <a:rPr lang="mn-MN" sz="2400" dirty="0">
                <a:solidFill>
                  <a:srgbClr val="000000"/>
                </a:solidFill>
                <a:latin typeface="Arial"/>
                <a:ea typeface="Times New Roman"/>
              </a:rPr>
              <a:t>хөтлөх арга аргачлал </a:t>
            </a:r>
            <a:r>
              <a:rPr lang="mn-MN" sz="2400" dirty="0">
                <a:solidFill>
                  <a:schemeClr val="tx1"/>
                </a:solidFill>
                <a:latin typeface="Arial"/>
                <a:ea typeface="Times New Roman"/>
              </a:rPr>
              <a:t>сэдвээр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Times New Roman"/>
              </a:rPr>
              <a:t>Боржигин</a:t>
            </a:r>
            <a:r>
              <a:rPr lang="en-US" sz="2400" dirty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Times New Roman"/>
              </a:rPr>
              <a:t>өв</a:t>
            </a:r>
            <a:r>
              <a:rPr lang="en-US" sz="2400" dirty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/>
                <a:ea typeface="Times New Roman"/>
              </a:rPr>
              <a:t>музей</a:t>
            </a:r>
            <a:r>
              <a:rPr lang="mn-MN" sz="2400" dirty="0" smtClean="0">
                <a:solidFill>
                  <a:schemeClr val="tx1"/>
                </a:solidFill>
                <a:latin typeface="Arial"/>
                <a:ea typeface="Times New Roman"/>
              </a:rPr>
              <a:t>н</a:t>
            </a:r>
            <a:r>
              <a:rPr lang="en-US" sz="2400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Times New Roman"/>
              </a:rPr>
              <a:t>сургагч</a:t>
            </a:r>
            <a:r>
              <a:rPr lang="en-US" sz="2400" dirty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/>
                <a:ea typeface="Times New Roman"/>
              </a:rPr>
              <a:t>багш</a:t>
            </a:r>
            <a:r>
              <a:rPr lang="mn-MN" sz="2400" dirty="0">
                <a:solidFill>
                  <a:schemeClr val="tx1"/>
                </a:solidFill>
                <a:latin typeface="Arial"/>
                <a:ea typeface="Times New Roman"/>
              </a:rPr>
              <a:t>ийг </a:t>
            </a:r>
            <a:r>
              <a:rPr lang="mn-MN" sz="2400" dirty="0">
                <a:solidFill>
                  <a:srgbClr val="000000"/>
                </a:solidFill>
                <a:latin typeface="Arial"/>
                <a:ea typeface="Times New Roman"/>
              </a:rPr>
              <a:t>урьж авчран байгууллагын албан хаагчдын дунд сургалт зохион байгуулж нийт </a:t>
            </a:r>
            <a:r>
              <a:rPr lang="mn-MN" sz="2400" dirty="0" smtClean="0">
                <a:solidFill>
                  <a:srgbClr val="000000"/>
                </a:solidFill>
                <a:latin typeface="Arial"/>
                <a:ea typeface="Times New Roman"/>
              </a:rPr>
              <a:t>33 төрийн албан </a:t>
            </a:r>
            <a:r>
              <a:rPr lang="mn-MN" sz="2400" dirty="0">
                <a:solidFill>
                  <a:srgbClr val="000000"/>
                </a:solidFill>
                <a:latin typeface="Arial"/>
                <a:ea typeface="Times New Roman"/>
              </a:rPr>
              <a:t>хаагч хамрагдсан байна.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:\Users\Dotood-ajiltan\Desktop\61250947_1255689634579471_630981618632648294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70" y="1412776"/>
            <a:ext cx="2095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61377287_1255688981246203_385625407768389222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775" y="1412776"/>
            <a:ext cx="2238375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61274558_1255688221246279_9059053356978274304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5"/>
            <a:ext cx="246697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Аймгийн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Хөдөлмөрийн аюулгүй байдал, эрүүл ахуйн салбар зөвлөлөөс 2019 оны 05 р сарын 29 ны өдөр зохион байгуулсан ХАБЭА н ажилтнуудын туршлага судлах уулзалтанд Чойр Хайрхан ХХК ны Ноос, ноолуурын үйлдвэрийн ажилтан, Хүдрийн үйлдвэрийн ажилтан, сумын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ХАБЭА-н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зөвлөлийн нарийн бичгийн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дарга, ажилтанууд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оролцож, 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МАК-ийн цемент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шохойн үйлдвэртэй танилцав.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D:\ФОТО   2018-2019\МАК хөх цавын цемент шохойн үйлдвэр 2019.05.29\20190529_1234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8" y="1348976"/>
            <a:ext cx="2532842" cy="1878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ФОТО   2018-2019\МАК хөх цавын цемент шохойн үйлдвэр 2019.05.29\20190529_1348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76" y="1357802"/>
            <a:ext cx="2232248" cy="1857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:\ФОТО   2018-2019\МАК хөх цавын цемент шохойн үйлдвэр 2019.05.29\20190529_1327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80548"/>
            <a:ext cx="2448272" cy="1848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32447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Хүүхдийн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эрхийг хамгаалах өдрийг тохиолдуулан  “Хүүхэд бүхэн бэлэгтэй” үйл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ажиллагааг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зохион байгуулж зорилтот бүлгийн хүүхдүүдийг урьж оролцуулан Засаг дарга, ЗДТГазраас баярын бэлэг хүртээлээ.  Үүнд:  хүнсний эрхийн бичигт хамрагдсан 6 өрхийн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16 хүүхэд,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Зорилтот 7 өрхийн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18 хүүхэд,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хөгжлийн бэрхшээлтэй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3 хүүхэд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, Өрх толгойлсон эмэгтэй тэргүүлэгчтэй  өрхийн 3 хүүхэд,  Хөгжлийн бэрхшээлтэй тэргүүлэгчтэй өрхийн 3 хүүхэд, АТДО –той   өрхийн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хүүхдүүд тус тус 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хамрагдав.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User\Desktop\ЗОРИЛТОТ ӨРХ 201906.01\20190601_1115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5"/>
            <a:ext cx="3168352" cy="195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Dotood-ajiltan\Desktop\61821021_516983375505955_481895279071592448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6"/>
            <a:ext cx="2900329" cy="195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522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Олон нийтийн оролцоонд  түшиглэсэн халамжийн үйлчилгээний өдрийн үйлчилгээ болон сэргээн засах үйлчилгээг 2019 оны 06 р сарын 06 ны өдрөөс эхлэн “Амьдрах увидас”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ХХК-ний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эмч нар явуулж байна.   Өдрийн үйлчилгээнд ахмад настан, хөгжлийн бэрхшээлтэй иргэн, өрх толгойлсон эмэгтэй  зэрэг зорилтот бүлгийн 20 иргэн, сэргээн засах үйлчилгээнд байнгын асаргаатай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ахмад настан  хамрагдаж байна.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C:\Users\User\Desktop\ОНОТХҮ 20190606\20190608_1249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00187"/>
            <a:ext cx="2304256" cy="172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User\Desktop\ОНОТХҮ 20190606\20190606_1236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00186"/>
            <a:ext cx="2376264" cy="1727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40329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Хөдөлмөр халамжийн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Хөдөлмөр, халамжийн үйлчилгээний газар, сумын ЗДТГазар хамтран хэрэгжүүлж байгаа “НИЙТИЙН ЭЗЭМШЛИЙН ТАЛБАЙН ТОХИЖИЛТ, ХУДАГ ЗАСВАРЛАХ, БЭЛЧЭЭР ХАМГААЛАХ”   нийтийг хамарсан ажил 2019 оны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06-р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сарын 06 ны өдөр эхэлж байна. Хөдөлмөр эрхлээгүй 15 иргэн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хамрагдаад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байна.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0052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Хөдөө аж ахуйн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96512"/>
            <a:ext cx="7620002" cy="47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06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 эмнэлэгийн ажлын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387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mn-M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Аймгийн Засаг даргын 2019 оны 05 дугаар сарын 17-ны өдрийн А/192 дугаар захирамж, аймгийн мал эмнэлгийн газрын даргын 05 дугаар сарын 21-ны өдрийн А/28 дугаар тушаал, сумын Засаг даргын 05 дугаар сарын 21-ны А/38 дугаар захирамжийг үндэслэн 2019 оны 05 дугаар сарын 28-31-ны хооронд ариутгал хадлваргүйтгэлийн ажлыг 3 хүний бүрэлдэхүүнтэйгээр зохион байгуулж </a:t>
            </a:r>
            <a:r>
              <a:rPr lang="mn-MN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ажилласан.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Ариутгал халдваргүйтгэлийг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14, 16, 18-р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зөрлөг, сумын төв, цэргийн ангийн малчин мал бүхий өрхийн 19 хороо хашааны 4090 м2 талбай, 2 худаг уст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цэгийн 145 м2 талбайг ариутгасан байна.       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3" descr="https://scontent.fuln1-2.fna.fbcdn.net/v/t1.15752-9/61685535_2673831355963892_5170194357189345280_n.jpg?_nc_cat=106&amp;_nc_ht=scontent.fuln1-2.fna&amp;oh=3f3766199ade179c24d94951261ea18d&amp;oe=5D55E9D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0600"/>
            <a:ext cx="2626869" cy="170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scontent.fuln1-1.fna.fbcdn.net/v/t1.15752-9/61527118_1245422108965065_7213926511739404288_n.jpg?_nc_cat=103&amp;_nc_ht=scontent.fuln1-1.fna&amp;oh=0d13ade12e3dbc0ab4170e675e496e06&amp;oe=5D9C12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36" y="1362033"/>
            <a:ext cx="2820692" cy="170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scontent.fuln1-2.fna.fbcdn.net/v/t1.15752-9/61937627_772341226493991_7657554985118334976_n.jpg?_nc_cat=110&amp;_nc_ht=scontent.fuln1-2.fna&amp;oh=14a0d85ec0a7530f09d46a17253ad132&amp;oe=5D88FB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8" y="1362033"/>
            <a:ext cx="2614681" cy="1706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8905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 эмнэлэгийн ажлын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Нийтийн эзэмшлийн гудамж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талбай болон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цэргийн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ангийн торны хойно 52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ширхэг үхсэн малын сэг зэм хаясан малчинг олж нүх ухуулах зардал мөнгийг гаргуулж сэг зэмийг булуулж 150 м2 талбайг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ариутгаж халдваргүйтгэсэн.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Хаврын ариутгал халдваргүйтгэлээр нийт 4385 м2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талбайг ариутгаж халдваргүйтгэсэн байна.</a:t>
            </a:r>
          </a:p>
          <a:p>
            <a:pPr marL="342900" lvl="0" indent="-3429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Ариутгал хийх явцдаа 19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малчин өрхөд 4 төрлийн 76 ширхэг гарын авлага тарааж, мал,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амьтны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эрүүл мэндийг хамгаалах тухай хууль, мал эмнэлгийн гэрчилгээ шинэчлэгдсэн талаар мэдээлэл, зөвлөмж өгч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ажилласан.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3" descr="https://scontent.fuln1-2.fna.fbcdn.net/v/t1.15752-9/62077945_1076903612498949_4279657897958309888_n.jpg?_nc_cat=107&amp;_nc_ht=scontent.fuln1-2.fna&amp;oh=4d7b42231f120f06ac9036a6aa5395dd&amp;oe=5D9E1E2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8" y="1285860"/>
            <a:ext cx="2106661" cy="171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scontent.fuln1-1.fna.fbcdn.net/v/t1.15752-9/61710300_335397500477598_2291994071851335680_n.jpg?_nc_cat=103&amp;_nc_ht=scontent.fuln1-1.fna&amp;oh=f452dec4dc2b3cdaf0d122f54d0e002a&amp;oe=5D5131F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381" y="1285861"/>
            <a:ext cx="2147236" cy="171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s://scontent.fuln1-2.fna.fbcdn.net/v/t1.15752-9/61816097_682967428807364_7755923269638684672_n.jpg?_nc_cat=110&amp;_nc_ht=scontent.fuln1-2.fna&amp;oh=fc74cdc98e6a1a0e34668fb495d92ed4&amp;oe=5D86468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85861"/>
            <a:ext cx="2232248" cy="1711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0658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Газар тариалангийн бодлогын хүрээнд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5" y="2996952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Сумын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хэмжээнд одоогийн байдлаар төмс 0.43 га, нарийн ногоо 0.7 га, нийт 1.13 га талбайд тариалалт явагдаж байна. </a:t>
            </a: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Инвест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Ко-Оп монгол төсөл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аймгийн Хүнс хөдөө аж ахуйн мэргэжилтэн Т.Эрдэнэбаяр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нар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ирж бүлгээр хүнсний ногоо тариалах иргэдэд арга зүйн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, зөвөлгөө өгч, сургалт явуулсан байна.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2996952"/>
            <a:ext cx="892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:\ФОТО   2018-2019\Хүлэмж сургалт 2019.06.04\20190604_1341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75480"/>
            <a:ext cx="3528392" cy="2356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7038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429000"/>
            <a:ext cx="8856984" cy="3096343"/>
          </a:xfrm>
        </p:spPr>
        <p:txBody>
          <a:bodyPr>
            <a:noAutofit/>
          </a:bodyPr>
          <a:lstStyle/>
          <a:p>
            <a:pPr algn="just"/>
            <a:endParaRPr lang="mn-MN" sz="2400" dirty="0" smtClean="0">
              <a:solidFill>
                <a:schemeClr val="tx1"/>
              </a:solidFill>
              <a:latin typeface="0 Arial " pitchFamily="34" charset="-52"/>
            </a:endParaRPr>
          </a:p>
          <a:p>
            <a:pPr algn="just"/>
            <a:r>
              <a:rPr lang="mn-MN" sz="2400" dirty="0" smtClean="0">
                <a:solidFill>
                  <a:schemeClr val="tx1"/>
                </a:solidFill>
                <a:latin typeface="0 Arial " pitchFamily="34" charset="-52"/>
              </a:rPr>
              <a:t>2019 </a:t>
            </a:r>
            <a:r>
              <a:rPr lang="mn-MN" sz="2400" dirty="0">
                <a:solidFill>
                  <a:schemeClr val="tx1"/>
                </a:solidFill>
                <a:latin typeface="0 Arial " pitchFamily="34" charset="-52"/>
              </a:rPr>
              <a:t>оны 05 дугаар сарын 16-ны өдрийн А/15 дугаар тушаалаар байгууллагдсан  ажлын хэсгийн бүрэлдэхүүн архивын улсын үзлэгт бэлтгэн 2015-2018 оны </a:t>
            </a:r>
            <a:r>
              <a:rPr lang="mn-MN" sz="2400" dirty="0" smtClean="0">
                <a:solidFill>
                  <a:schemeClr val="tx1"/>
                </a:solidFill>
                <a:latin typeface="0 Arial " pitchFamily="34" charset="-52"/>
              </a:rPr>
              <a:t>байнга, түр болон 70 </a:t>
            </a:r>
            <a:r>
              <a:rPr lang="mn-MN" sz="2400" dirty="0">
                <a:solidFill>
                  <a:schemeClr val="tx1"/>
                </a:solidFill>
                <a:latin typeface="0 Arial " pitchFamily="34" charset="-52"/>
              </a:rPr>
              <a:t>жилийн хугацаагаар хадгалах баримтыг стантартын дагуу үдэж </a:t>
            </a:r>
            <a:r>
              <a:rPr lang="mn-MN" sz="2400" dirty="0" smtClean="0">
                <a:solidFill>
                  <a:schemeClr val="tx1"/>
                </a:solidFill>
                <a:latin typeface="0 Arial " pitchFamily="34" charset="-52"/>
              </a:rPr>
              <a:t>цэгцлэх, </a:t>
            </a:r>
            <a:r>
              <a:rPr lang="mn-MN" sz="2400" dirty="0">
                <a:solidFill>
                  <a:schemeClr val="tx1"/>
                </a:solidFill>
                <a:latin typeface="0 Arial " pitchFamily="34" charset="-52"/>
              </a:rPr>
              <a:t>данс бүртгэлийг </a:t>
            </a:r>
            <a:r>
              <a:rPr lang="mn-MN" sz="2400" dirty="0" smtClean="0">
                <a:solidFill>
                  <a:schemeClr val="tx1"/>
                </a:solidFill>
                <a:latin typeface="0 Arial " pitchFamily="34" charset="-52"/>
              </a:rPr>
              <a:t>үйлдэх ажлууд хийгдэж дуусаад </a:t>
            </a:r>
            <a:r>
              <a:rPr lang="mn-MN" sz="2400" dirty="0">
                <a:solidFill>
                  <a:schemeClr val="tx1"/>
                </a:solidFill>
                <a:latin typeface="0 Arial " pitchFamily="34" charset="-52"/>
              </a:rPr>
              <a:t>байна. </a:t>
            </a:r>
            <a:endParaRPr lang="mn-MN" sz="2400" dirty="0" smtClean="0">
              <a:solidFill>
                <a:schemeClr val="tx1"/>
              </a:solidFill>
              <a:latin typeface="0 Arial " pitchFamily="34" charset="-52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9" name="Picture 8" descr="C:\Users\Dotood-ajiltan\Desktop\61273791_1163113907202579_4787502351525085184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5" y="1510754"/>
            <a:ext cx="3263900" cy="2206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otood-ajiltan\Desktop\61585695_2170076113253094_410453862946281881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0754"/>
            <a:ext cx="3686175" cy="2206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7383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Говьсүмбэр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аймгийн ахмадын хорооноос зохион байгуулсан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мастеруудын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спортын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анхдугаар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наадам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д сумаас оролцсон тамирчид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амжилттай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оролцсон байна. Тус тэмцээнд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оролцсон тамирчин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теннисний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төрөлд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шагайн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харвааны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цуваа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харваанд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байр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 тус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тус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орж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амжилт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үзүүл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сэн байна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Dotood-ajiltan\Desktop\61620334_441171863333058_69777356386782412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7948"/>
            <a:ext cx="1984525" cy="258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otood-ajiltan\Desktop\61521124_441171923333052_8436724359703298048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7948"/>
            <a:ext cx="2600325" cy="2589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6725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2996952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Боржигин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морин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хуурыг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бага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наснаас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нь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зааж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сурган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түгээн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дэлгэрүүлэх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зорилгоор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Орон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нутгийн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хөгжлийн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сангийн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санхүүжилтээр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4-р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сургуульд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ширхэг</a:t>
            </a:r>
            <a:r>
              <a:rPr lang="mn-MN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Боржигин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морин хуурыг аймгийн Засаг дарга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гардуулан</a:t>
            </a:r>
            <a:r>
              <a:rPr lang="en-US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өглөө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4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9" name="Picture 8" descr="C:\Users\Dotood-ajiltan\Desktop\2019.06.10\61582210_1165445753636061_124603631827471564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43247"/>
            <a:ext cx="3240360" cy="231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otood-ajiltan\Desktop\2019.06.10\61636077_1165449626969007_7103131091535396864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3246"/>
            <a:ext cx="3528392" cy="2317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010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-р Багийн иргэдийн нийтийн хурлыг 16-р зөрлөг дээр хийж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дугаар багийн Засаг дарга эхний хагас жилд хийсэн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ажлын тайланг иргэдэд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тавьж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цаг үеийн  ажлын мэдээ мэдээллийг өгч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ажиллаа.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Хуралд нийт 42 иргэн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оролцсон байна.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otood-ajiltan\Desktop\2019.06.10\61627204_1163120113868625_66095448900092559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2" y="1484784"/>
            <a:ext cx="2937128" cy="20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tood-ajiltan\Desktop\2019.06.10\61259557_1163120273868609_520658931305519513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1923678" cy="20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tood-ajiltan\Desktop\2019.06.10\61450366_1163119920535311_692222665671101644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232248" cy="20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146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Олон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улсын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хүүхдийн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эрхийг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өдрөөр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дарга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болон аж ахуйн нэгж байгууллага болох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Оюут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Боржигин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ХХK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бэлэг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Сайжирна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хүнсний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дэлгүүр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бэлэг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Хишиг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Баян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Уул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ХХK 200ш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зайрмагийг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хүрэлцэн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ирсэн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хүүхэд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багачуудад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өг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ч баярлууллаа.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Мөн сумын эмэгтэйчүүдийн дунд О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донтой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ээжүүд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хүндэтгэлийн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арга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хэмжээ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г амжилттай зохион байгуулсан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otood-ajiltan\Desktop\2019.06.10\61689847_1259991057482662_571717004733657907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04088"/>
            <a:ext cx="3024336" cy="20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tood-ajiltan\Desktop\2019.06.10\61859328_475026323303561_156722328845366067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17164"/>
            <a:ext cx="2376264" cy="20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tood-ajiltan\Desktop\61779562_516983135505979_506719580157116416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58" y="1504087"/>
            <a:ext cx="2240526" cy="20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117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84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mn-MN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Олон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улсын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“Х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үүхдийн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эрхийг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өд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”-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өөр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албан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байгууллагууд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хүүхдүүдээ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хүлээн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авч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хүндэтгэл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үзүүлсэ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байна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otood-ajiltan\Desktop\2019.06.10\61682866_1166048686909101_35564464196173168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32193"/>
            <a:ext cx="3888432" cy="279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tood-ajiltan\Desktop\2019.06.10\61441947_1166048640242439_74217151268493721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5"/>
            <a:ext cx="4067944" cy="27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141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3068960"/>
            <a:ext cx="8784976" cy="3600400"/>
          </a:xfrm>
        </p:spPr>
        <p:txBody>
          <a:bodyPr>
            <a:noAutofit/>
          </a:bodyPr>
          <a:lstStyle/>
          <a:p>
            <a:pPr algn="just"/>
            <a:endParaRPr lang="mn-M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Аймгийн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Засаг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даргын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сургууль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бэлэн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байдлын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үзлэгийг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тухай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А/181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дүгээр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тушаал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2019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аймагт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зохион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байгуулагдах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гамшгаас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иж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бүрэн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сургуул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алт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ийн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бэлтгэл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ажлын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хүрээнд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аймгийн ОБГазраас 2019 оны 06-р сарын 07 ны өдөр зохион байгуулсан гамшгаас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хамгаалах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бэлэн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байдлын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үзлэг</a:t>
            </a:r>
            <a:r>
              <a:rPr lang="mn-M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 сумын албан байгууллагын нийт 21 албан хаагч бэлэн жагсав.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321297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000" dirty="0" smtClean="0"/>
          </a:p>
          <a:p>
            <a:pPr algn="just"/>
            <a:endParaRPr lang="mn-MN" sz="2000" dirty="0"/>
          </a:p>
        </p:txBody>
      </p:sp>
      <p:pic>
        <p:nvPicPr>
          <p:cNvPr id="2050" name="Picture 2" descr="D:\2019 он Энхээ\АУА-дын шуурхай 2019\2019.05 сар\59369504_502308166973476_448006625172022886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0094"/>
            <a:ext cx="3024336" cy="18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Dotood-ajiltan\Desktop\57009037_1132222143625089_240510156744006041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0094"/>
            <a:ext cx="2880320" cy="188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412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4244</TotalTime>
  <Words>1185</Words>
  <Application>Microsoft Office PowerPoint</Application>
  <PresentationFormat>On-screen Show (4:3)</PresentationFormat>
  <Paragraphs>196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ГОВЬСҮМБЭР АЙМГИЙН БАЯНТАЛ СУМ 2019.06.10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 Хөдөлмөр халамжийн бодлогын хүрээнд: </vt:lpstr>
      <vt:lpstr> Хөдөлмөр халамжийн бодлогын хүрээнд: </vt:lpstr>
      <vt:lpstr> Хөдөлмөр халамжийн бодлогын хүрээнд: </vt:lpstr>
      <vt:lpstr> Хөдөлмөр халамжийн бодлогын хүрээнд: </vt:lpstr>
      <vt:lpstr> Хөдөө аж ахуйн бодлогын хүрээнд: </vt:lpstr>
      <vt:lpstr> Мал эмнэлэгийн ажлын хүрээнд: </vt:lpstr>
      <vt:lpstr> Мал эмнэлэгийн ажлын хүрээнд: </vt:lpstr>
      <vt:lpstr> Газар тариалангийн бодлогын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834</cp:revision>
  <cp:lastPrinted>2019-03-04T01:09:34Z</cp:lastPrinted>
  <dcterms:created xsi:type="dcterms:W3CDTF">2017-08-20T20:49:05Z</dcterms:created>
  <dcterms:modified xsi:type="dcterms:W3CDTF">2019-06-09T10:30:17Z</dcterms:modified>
</cp:coreProperties>
</file>