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3"/>
  </p:notesMasterIdLst>
  <p:sldIdLst>
    <p:sldId id="256" r:id="rId2"/>
    <p:sldId id="257" r:id="rId3"/>
    <p:sldId id="271" r:id="rId4"/>
    <p:sldId id="281" r:id="rId5"/>
    <p:sldId id="283" r:id="rId6"/>
    <p:sldId id="302" r:id="rId7"/>
    <p:sldId id="303" r:id="rId8"/>
    <p:sldId id="258" r:id="rId9"/>
    <p:sldId id="270" r:id="rId10"/>
    <p:sldId id="278" r:id="rId11"/>
    <p:sldId id="285" r:id="rId12"/>
    <p:sldId id="287" r:id="rId13"/>
    <p:sldId id="304" r:id="rId14"/>
    <p:sldId id="305" r:id="rId15"/>
    <p:sldId id="310" r:id="rId16"/>
    <p:sldId id="307" r:id="rId17"/>
    <p:sldId id="308" r:id="rId18"/>
    <p:sldId id="312" r:id="rId19"/>
    <p:sldId id="309" r:id="rId20"/>
    <p:sldId id="311" r:id="rId21"/>
    <p:sldId id="262" r:id="rId22"/>
  </p:sldIdLst>
  <p:sldSz cx="9144000" cy="6858000" type="screen4x3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EE29D6-1063-47A1-A68D-D4DBBD9EDCDD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10150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760913"/>
            <a:ext cx="5511800" cy="45100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3D35B-3700-46AA-BF3E-46E1F7CBA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452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5/26/2019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5/26/2019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5/26/2019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5/26/2019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5/26/2019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5/26/2019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5/26/2019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5/26/2019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5/26/2019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5/26/2019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5/26/2019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5D69D87-7F39-44DA-B820-799B6D1BB1CF}" type="datetimeFigureOut">
              <a:rPr lang="en-US" smtClean="0"/>
              <a:pPr/>
              <a:t>5/26/2019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jpg"/><Relationship Id="rId4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3214686"/>
            <a:ext cx="8429684" cy="3000396"/>
          </a:xfrm>
        </p:spPr>
        <p:txBody>
          <a:bodyPr>
            <a:normAutofit/>
          </a:bodyPr>
          <a:lstStyle/>
          <a:p>
            <a:r>
              <a:rPr lang="mn-MN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ГОВЬСҮМБЭР АЙМГИЙН БАЯНТАЛ СУМ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2019.05.27</a:t>
            </a:r>
            <a:endParaRPr lang="en-US" sz="4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14290"/>
            <a:ext cx="2665322" cy="27146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Боловсрол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Эрүүл мэнд, Соёлын салбарын хүрээнд: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11560" y="3501008"/>
            <a:ext cx="8103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20" y="3284983"/>
            <a:ext cx="8606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200" dirty="0" smtClean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                          </a:t>
            </a: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7631" y="3175120"/>
            <a:ext cx="876886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000" dirty="0" smtClean="0"/>
              <a:t> </a:t>
            </a:r>
          </a:p>
          <a:p>
            <a:pPr algn="just"/>
            <a:endParaRPr lang="mn-MN" sz="24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/>
            <a:endParaRPr lang="mn-MN" sz="2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4" y="3175120"/>
            <a:ext cx="892899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Сургуулийн эцэг эхийн зөвлөлөөс 1-9-р ангийн эцэг эхчүүдийн дунд “Гар бөмбөг”-ийн тэмцээн зохион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байгуулж тэмцээнд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нийт 9 ангийн 54 эцэг эх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хамрагдан оролцсон байна.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Мөн эцэг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эхчүүдэд “Гэр бүлийн баяр хөөр” хамтын аялал сургалтыг зохион байгуулсан. Сургалтанд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нийт 35 эцэг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эх хамрагдаж хүүхэд хамгаалах, эерэг арга, гэр бүлийн харилцааны  талаар мэдээ мэдээлэлтэй болсон.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1412776"/>
            <a:ext cx="1982024" cy="165618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404617"/>
            <a:ext cx="1944215" cy="165618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364" y="1434394"/>
            <a:ext cx="2016224" cy="16561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412706"/>
            <a:ext cx="1944216" cy="16778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411081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Боловсрол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Эрүүл мэнд, Соёлын салбарын хүрээнд: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11560" y="3501008"/>
            <a:ext cx="8103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20" y="3284983"/>
            <a:ext cx="8606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200" dirty="0" smtClean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                          </a:t>
            </a: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7631" y="3175120"/>
            <a:ext cx="876886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СӨБ-ын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байгууллагаас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“Иргэн төвтэй төрийн үйлчилгээ-2019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” сургалтыг Төрийн албан хаагчид болон эцэг эхчүүдийн дунд зохион байгуулж нийт 20 албан  хаагч, эцэг эхчүүд хамрагдаж хуулийн мэдлэгээ дээшлүүлсэн байна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mn-M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4" y="2996952"/>
            <a:ext cx="89289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1407109"/>
            <a:ext cx="2611117" cy="20938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5" t="9575" r="10298"/>
          <a:stretch/>
        </p:blipFill>
        <p:spPr>
          <a:xfrm>
            <a:off x="3364964" y="1396216"/>
            <a:ext cx="2448272" cy="20938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1409" y="1396215"/>
            <a:ext cx="2761072" cy="209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52505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Боловсрол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Эрүүл мэнд, Соёлын салбарын хүрээнд: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11560" y="3501008"/>
            <a:ext cx="8103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20" y="3284983"/>
            <a:ext cx="8606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200" dirty="0" smtClean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                          </a:t>
            </a: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7631" y="3175120"/>
            <a:ext cx="876886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000" dirty="0" smtClean="0"/>
              <a:t> </a:t>
            </a:r>
          </a:p>
          <a:p>
            <a:pPr algn="just"/>
            <a:endParaRPr lang="mn-MN" sz="24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/>
            <a:endParaRPr lang="mn-MN" sz="2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4" y="2780928"/>
            <a:ext cx="8928991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mn-MN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mn-MN" sz="2800" dirty="0" smtClean="0">
                <a:latin typeface="Times New Roman" pitchFamily="18" charset="0"/>
                <a:cs typeface="Times New Roman" pitchFamily="18" charset="0"/>
              </a:rPr>
              <a:t>1-р цэцэрлэгээс жил бүр уламжлал болгон </a:t>
            </a:r>
            <a:r>
              <a:rPr lang="mn-MN" sz="2800" dirty="0">
                <a:latin typeface="Times New Roman" pitchFamily="18" charset="0"/>
                <a:cs typeface="Times New Roman" pitchFamily="18" charset="0"/>
              </a:rPr>
              <a:t>зохион </a:t>
            </a:r>
            <a:r>
              <a:rPr lang="mn-MN" sz="2800" dirty="0" smtClean="0">
                <a:latin typeface="Times New Roman" pitchFamily="18" charset="0"/>
                <a:cs typeface="Times New Roman" pitchFamily="18" charset="0"/>
              </a:rPr>
              <a:t>байгуулагддаг </a:t>
            </a:r>
            <a:r>
              <a:rPr lang="mn-MN" sz="28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Бид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бяцхан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хөгжимчид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mn-MN" sz="2800" dirty="0">
                <a:latin typeface="Times New Roman" pitchFamily="18" charset="0"/>
                <a:cs typeface="Times New Roman" pitchFamily="18" charset="0"/>
              </a:rPr>
              <a:t> уралдаанд нийт 22 хүүхэд авъяас билэг, хүч чадлаа сорин оролцсон байна.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9" t="24123" r="789"/>
          <a:stretch/>
        </p:blipFill>
        <p:spPr>
          <a:xfrm>
            <a:off x="573285" y="1431662"/>
            <a:ext cx="2665809" cy="2069346"/>
          </a:xfrm>
          <a:prstGeom prst="rect">
            <a:avLst/>
          </a:prstGeom>
        </p:spPr>
      </p:pic>
      <p:pic>
        <p:nvPicPr>
          <p:cNvPr id="13" name="Content Placeholder 3"/>
          <p:cNvPicPr>
            <a:picLocks noGrp="1"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" t="11512" r="9740" b="11912"/>
          <a:stretch/>
        </p:blipFill>
        <p:spPr>
          <a:xfrm>
            <a:off x="3491881" y="1431663"/>
            <a:ext cx="2376264" cy="20693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9" t="8413" r="3228" b="15763"/>
          <a:stretch/>
        </p:blipFill>
        <p:spPr>
          <a:xfrm>
            <a:off x="6084169" y="1431663"/>
            <a:ext cx="2520280" cy="206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54820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Боловсрол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Эрүүл мэнд, Соёлын салбарын хүрээнд: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11560" y="3501008"/>
            <a:ext cx="8103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20" y="3284983"/>
            <a:ext cx="8606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200" dirty="0" smtClean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                          </a:t>
            </a: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7631" y="3175120"/>
            <a:ext cx="876886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Сумын соёлын төвөөс жил бүр уламжлал болгон ЕБС-ийн сурагчдын дунд зохион байгуулдаг “Миний хобби” цуглуулгын уралдаанд нийт 22 хүүхэд 17 төрлийн 1372 ширхэг цуглуулгаар оролцож 1-р байрт С.Мөнх- оргил, 2-р байрт Б.Номин-эрдэнэ, 3-р байрт Б.Гоо-марал, Тусгай байранд Ч.Хүчитбаатар, Б.Даваахүү, С.Түвшинтулга нар тус тус шалгарлаа.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mn-M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4" y="2996952"/>
            <a:ext cx="89289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07" y="1468391"/>
            <a:ext cx="3018850" cy="249428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7" y="1468391"/>
            <a:ext cx="2736303" cy="249428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123" y="1468391"/>
            <a:ext cx="2903357" cy="249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5801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Боловсрол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Эрүүл мэнд, Соёлын салбарын хүрээнд: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11560" y="3501008"/>
            <a:ext cx="8103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20" y="3284983"/>
            <a:ext cx="8606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200" dirty="0" smtClean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                          </a:t>
            </a: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7631" y="3175120"/>
            <a:ext cx="87688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Орон нутаг судлах танхимын үзмэрийг сонирхож нийт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50 хүүхэд 75 том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хүн үйлчлүүлсэн байна.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mn-MN" sz="2400" dirty="0" smtClean="0"/>
              <a:t>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Соёлын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төв нь гадна шатныхаа хажуу талд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хөгжлийн бэрхшээлтэй иргэдэд зориулсан налуу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замыг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хийсэн байна.</a:t>
            </a:r>
          </a:p>
          <a:p>
            <a:r>
              <a:rPr lang="mn-MN" sz="2400" dirty="0"/>
              <a:t>  </a:t>
            </a:r>
          </a:p>
        </p:txBody>
      </p:sp>
      <p:sp>
        <p:nvSpPr>
          <p:cNvPr id="2" name="Rectangle 1"/>
          <p:cNvSpPr/>
          <p:nvPr/>
        </p:nvSpPr>
        <p:spPr>
          <a:xfrm>
            <a:off x="107504" y="2996952"/>
            <a:ext cx="89289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31" y="1483721"/>
            <a:ext cx="2369712" cy="19748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468641"/>
            <a:ext cx="2880320" cy="19899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468641"/>
            <a:ext cx="2664295" cy="19899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089" y="5157192"/>
            <a:ext cx="2832022" cy="156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67690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Боловсрол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Эрүүл мэнд, Соёлын салбарын хүрээнд: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11560" y="3501008"/>
            <a:ext cx="8103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20" y="3284983"/>
            <a:ext cx="8606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200" dirty="0" smtClean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                          </a:t>
            </a: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7631" y="3175120"/>
            <a:ext cx="876886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Сумын Эрүүл мэндийн төвөөс эрүүл мэндийн тусламж үйлчилгээг иргэдэд чирэгдэлгүй хүргэж байгаа бөгөөд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5-р сард нийт үзлэг 202 хийгдсэн байна. Үүнээс: Урьдчилан сэргийлэх үзлэг  109, Амбулаторийн үзлэг 63, Идэвхитэй хяналт, гэрийн эргэлт 6, Алсын дуудлага 4, Ойрын дуудлагаар 18, хэвтэн эмчлүүлсэн 6 иргэн тус тус үйлчлүүлсэн байна. </a:t>
            </a:r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Ахмад настануудыг нүдний эмчийн үзлэгт бүрэн хамруулж нийт  32 ахмад настан хамрагдсан байна</a:t>
            </a:r>
            <a:r>
              <a:rPr lang="mn-MN" sz="2400" dirty="0"/>
              <a:t>. </a:t>
            </a:r>
            <a:endParaRPr lang="en-US" sz="2400" dirty="0"/>
          </a:p>
          <a:p>
            <a:pPr marL="342900" indent="-342900" algn="just">
              <a:buFont typeface="Wingdings" pitchFamily="2" charset="2"/>
              <a:buChar char="Ø"/>
            </a:pPr>
            <a:endParaRPr lang="mn-MN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mn-M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4" y="2996952"/>
            <a:ext cx="89289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ÐÐ°ÑÐ½ÑÐ°Ð» Ð­ÑÒ¯Ò¯Ð» ÐÑÐ½Ð´Ð¸Ð¹Ð½ Ð¢Ó©Ð²-Ð½ Ð·ÑÑÐ°Ð³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97085"/>
            <a:ext cx="3960440" cy="21405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216118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Боловсрол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Эрүүл мэнд, Соёлын салбарын хүрээнд: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11560" y="3501008"/>
            <a:ext cx="8103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20" y="3284983"/>
            <a:ext cx="8606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200" dirty="0" smtClean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                          </a:t>
            </a: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" y="2996952"/>
            <a:ext cx="90364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Улаанбурхан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улаануудын урдчилан сэргийлэх тарилга 2019 оны 05 дугаар сархын 19- нөөс эхлэн одоогийн байдлаар 120 хүүхэд хамрагдхаас 84 хүүхэд хамрагдаж хамралтын хувь 72% байна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Байгууллагын хэмжээнд зохион байгуулагддаг эмнэлгийн ажилчдын ур чадварыг нэмэгдүүлэх зорилгоор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дотоод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сургалтыг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удаа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зохион байгуулсан байна.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mn-M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4" y="2996952"/>
            <a:ext cx="89289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https://scontent.fuln2-1.fna.fbcdn.net/v/t1.15752-9/58375540_457847674758426_5453100043340873728_n.jpg?_nc_cat=105&amp;_nc_ht=scontent.fuln2-1.fna&amp;oh=c49345ff9895852e797e0b09b7127194&amp;oe=5D2A358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2898"/>
            <a:ext cx="2827655" cy="181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ÐÐ°ÑÐ½ÑÐ°Ð» Ð­ÑÒ¯Ò¯Ð» ÐÑÐ½Ð´Ð¸Ð¹Ð½ Ð¢Ó©Ð²-Ð½ Ð·ÑÑÐ°Ð³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378" y="1464856"/>
            <a:ext cx="2857500" cy="18201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767690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Боловсрол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Эрүүл мэнд, Соёлын салбарын хүрээнд: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11560" y="3501008"/>
            <a:ext cx="8103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20" y="3284983"/>
            <a:ext cx="8606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200" dirty="0" smtClean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                          </a:t>
            </a: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7631" y="3175120"/>
            <a:ext cx="87688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Хаврын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бүх нийтээр мод тарих өдрөөр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байгууллагууд гадна хашаандаа болон цэцэрлэгт хүрээлэнд нийт 364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ширхэг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мод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тарьсан байна.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4" y="2996952"/>
            <a:ext cx="89289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02"/>
          <a:stretch/>
        </p:blipFill>
        <p:spPr>
          <a:xfrm rot="5400000">
            <a:off x="271527" y="1608793"/>
            <a:ext cx="2448272" cy="2056239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Grp="1"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412776"/>
            <a:ext cx="2275368" cy="24482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435388"/>
            <a:ext cx="3279308" cy="242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90623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Хөдөлмөр халамжийн бодлогын хүрээнд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11560" y="3501008"/>
            <a:ext cx="8103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20" y="3284983"/>
            <a:ext cx="8606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200" dirty="0" smtClean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                          </a:t>
            </a: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5" y="2996952"/>
            <a:ext cx="892899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mn-MN" sz="2000" dirty="0">
                <a:latin typeface="Times New Roman" pitchFamily="18" charset="0"/>
                <a:cs typeface="Times New Roman" pitchFamily="18" charset="0"/>
              </a:rPr>
              <a:t>Хүнсний эрхийн бичгийн үйлчилгээнд хамрагдсан 6 өрхийн 30 гишүүн Наран дэлгүүрээс </a:t>
            </a:r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5-р </a:t>
            </a:r>
            <a:r>
              <a:rPr lang="mn-MN" sz="2000" dirty="0">
                <a:latin typeface="Times New Roman" pitchFamily="18" charset="0"/>
                <a:cs typeface="Times New Roman" pitchFamily="18" charset="0"/>
              </a:rPr>
              <a:t>сарын хүнсний бараагаа худалдан авсан байна.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mn-MN" sz="2000" dirty="0">
                <a:latin typeface="Times New Roman" pitchFamily="18" charset="0"/>
                <a:cs typeface="Times New Roman" pitchFamily="18" charset="0"/>
              </a:rPr>
              <a:t>           Хөдөлмөр эрхлэлтийг дэмжих хөтөлбөрүүдийн хүрээнд 4 төсөл хүргүүлж, нийтийг хамарсан ажилд хамрагдах 15  иргэнийг  бүртгэсэн байна. </a:t>
            </a:r>
            <a:endParaRPr lang="mn-MN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mn-MN" sz="2000" dirty="0">
                <a:latin typeface="Times New Roman" pitchFamily="18" charset="0"/>
                <a:cs typeface="Times New Roman" pitchFamily="18" charset="0"/>
              </a:rPr>
              <a:t>Ахмад настан, хөгжлийн бэрхшээлтэй 38 иргэн халамжийн хөнгөлөлт, тусламж үйлчилгээнд  хамрагдлаа.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mn-MN" sz="2000" dirty="0">
                <a:latin typeface="Times New Roman" pitchFamily="18" charset="0"/>
                <a:cs typeface="Times New Roman" pitchFamily="18" charset="0"/>
              </a:rPr>
              <a:t>2019 оны 05 р сарын 24-25 ны өдрүүдэд зохион байгуулсан “Сумын залуучуудын чуулга уулзалт” -д оролцогчдод хөдөлмөр эрхлэлтийг дэмжих хөтөлбөрийн танилцуулга гарын авлагаар үйлчилж, түр ажлын байранд </a:t>
            </a:r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бүртгэх ажил хийгдэв. 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itchFamily="2" charset="2"/>
              <a:buChar char="Ø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4" y="2996952"/>
            <a:ext cx="89289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C:\Users\User\Desktop\2018 ХХҮ фото\2018 халамж фото\20190523_11504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40" y="1285861"/>
            <a:ext cx="2090868" cy="1711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C:\Users\User\Desktop\2018 ХХҮ фото\2018 халамж фото\20190523_11502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984" y="1285861"/>
            <a:ext cx="2088232" cy="1711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C:\Users\User\Desktop\2018 ХХҮ фото\2018 халамж фото\20190516_15542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285861"/>
            <a:ext cx="1998345" cy="17110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324476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Хөдөө аж ахуйн бодлогын хүрээнд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11560" y="3501008"/>
            <a:ext cx="8103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20" y="3284983"/>
            <a:ext cx="8606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200" dirty="0" smtClean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                          </a:t>
            </a: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5" y="2996952"/>
            <a:ext cx="89289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Сумын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хэмжээнд  67327  мал тоологдсоноос, оны эхний хээлтэгч  30879 байна. Одоогийн байдлаар төллөсөн мал: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Ингэ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Гүү  –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235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, Үнээ 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, Хонь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13138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, Ямаа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33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 нийт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24201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 мал төллөж 7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8.3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%-тай байна.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	Сумын Засаг даргын 2019 оны 05 дугаар сарын 10 ны өдрийн А/31 тоот  захирамжийн хэрэгжилтийг хангуулж ажиллахаар “Нутаг бэлчээрийг чөлөөлөх тухай” удирдамж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гарган ажлын хэсгийн гишүүд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сумын төвийн малчид, мал бүхий иргэдэд 05 дугаар сарын 17-18 ны өдрүүдэд мэдэгдэх хуудас хүргэн ажилласан.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4" y="2996952"/>
            <a:ext cx="89289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D:\солонго ажил-2019\ажил зураг\IMG_20190512_10385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982" y="1484710"/>
            <a:ext cx="1923678" cy="1512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C:\Users\Bayantal\Pictures\мэд 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484710"/>
            <a:ext cx="2305050" cy="1512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D:\солонго ажил-2019\ажил зураг\IMG_20190516_14583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57592" y="1484710"/>
            <a:ext cx="2438400" cy="1512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990623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07504" y="2996952"/>
            <a:ext cx="8856985" cy="3744416"/>
          </a:xfrm>
        </p:spPr>
        <p:txBody>
          <a:bodyPr>
            <a:no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Баянтал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суманд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Тогтвортой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амьжиргаа-3"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төслийн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хүрээнд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Модуль-4,5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сургалт</a:t>
            </a:r>
            <a:r>
              <a:rPr lang="mn-M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ыг зохион байгууллаа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Удирдлага зохион байгуулалтын хүрээнд: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C:\Users\Dotood-ajiltan\Desktop\2019.05.13-27ны АУАШуурхайн мэдээлэл\60241236_1153088204871816_7852293999229403136_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94" y="1412776"/>
            <a:ext cx="2628900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Dotood-ajiltan\Desktop\2019.05.13-27ны АУАШуурхайн мэдээлэл\60249843_1153088328205137_5145563643164753920_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12776"/>
            <a:ext cx="2664296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Dotood-ajiltan\Desktop\2019.05.13-27ны АУАШуурхайн мэдээлэл\60282526_1152756358238334_356577513582886912_n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12776"/>
            <a:ext cx="2520280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Dotood-ajiltan\Desktop\2019.05.13-27ны АУАШуурхайн мэдээлэл\60347442_1152756484904988_695181198917369856_n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46" y="4365104"/>
            <a:ext cx="2535448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Dotood-ajiltan\Desktop\2019.05.13-27ны АУАШуурхайн мэдээлэл\60470392_1153088264871810_864613380957143040_n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365104"/>
            <a:ext cx="2664296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Dotood-ajiltan\Desktop\2019.05.13-27ны АУАШуурхайн мэдээлэл\60551404_1153088421538461_1843316641077657600_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365105"/>
            <a:ext cx="252028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Газар тариалангийн бодлогын хүрээнд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11560" y="3501008"/>
            <a:ext cx="8103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20" y="3284983"/>
            <a:ext cx="8606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200" dirty="0" smtClean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                          </a:t>
            </a: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5" y="2996952"/>
            <a:ext cx="89289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mn-MN" sz="2800" dirty="0">
                <a:latin typeface="Times New Roman" pitchFamily="18" charset="0"/>
                <a:cs typeface="Times New Roman" pitchFamily="18" charset="0"/>
              </a:rPr>
              <a:t>Сумын хэмжээнд газар тариалан эрхлэх иргэдийн судалгааг </a:t>
            </a:r>
            <a:r>
              <a:rPr lang="mn-MN" sz="2800" dirty="0" smtClean="0">
                <a:latin typeface="Times New Roman" pitchFamily="18" charset="0"/>
                <a:cs typeface="Times New Roman" pitchFamily="18" charset="0"/>
              </a:rPr>
              <a:t>гаргасан. </a:t>
            </a:r>
            <a:r>
              <a:rPr lang="mn-MN" sz="2800" dirty="0">
                <a:latin typeface="Times New Roman" pitchFamily="18" charset="0"/>
                <a:cs typeface="Times New Roman" pitchFamily="18" charset="0"/>
              </a:rPr>
              <a:t>Энэ онд хувиараа төмс, хүнсний ногоо тариалах 9 өрх байна. Хүнсний ногоо тариалахад бэлтгэж сумын хүлэмжид /агропарк/ цэвэрлэгээ хийж, хашааг сэлбэж янзлах  ажлыг эхлүүлээд  байна.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4" y="2996952"/>
            <a:ext cx="89289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70381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07504" y="908720"/>
            <a:ext cx="8856984" cy="2880320"/>
          </a:xfrm>
        </p:spPr>
        <p:txBody>
          <a:bodyPr/>
          <a:lstStyle/>
          <a:p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АНХААРАЛ ХАНДУУЛСАНД БАЯРЛАЛАА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User\Documents\f2ca773fb0fd527c4a8ae444e206a6c1.jpg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140968"/>
            <a:ext cx="4912711" cy="308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9512" y="3068960"/>
            <a:ext cx="8784976" cy="3600400"/>
          </a:xfrm>
        </p:spPr>
        <p:txBody>
          <a:bodyPr>
            <a:noAutofit/>
          </a:bodyPr>
          <a:lstStyle/>
          <a:p>
            <a:pPr algn="just"/>
            <a:endParaRPr lang="mn-MN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Аймгийн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Засаг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даргын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2019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оны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Гамшгаас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хамгаалах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сургууль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бэлэн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байдлын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үзлэгийг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зохион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байгуулах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тухай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 А/181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дүгээр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тушаал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2019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онд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тус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аймагт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зохион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байгуулагдах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гамшгаас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хамгаалах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иж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бүрэн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сургуул</a:t>
            </a:r>
            <a:r>
              <a:rPr lang="mn-M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алт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ийн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бэлтгэл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ажлын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хүрээнд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аймгийн ОБГазар дээр очиж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гамшгаас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хамгаалах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бэлэн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байдлын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үзлэг</a:t>
            </a:r>
            <a:r>
              <a:rPr lang="mn-M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ийг зохион байгуулж ажиллав. Б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элэн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байдлын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үзлэгт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сумын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Онцгой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комисс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мэргэжлийн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ангийн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45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томилгоот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бүрэлдэхүүн</a:t>
            </a:r>
            <a:r>
              <a:rPr lang="mn-M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хамрагдлаа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Удирдлага зохион байгуулалтын хүрээнд: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79512" y="3212976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000" dirty="0" smtClean="0"/>
          </a:p>
          <a:p>
            <a:pPr algn="just"/>
            <a:endParaRPr lang="mn-MN" sz="2000" dirty="0"/>
          </a:p>
        </p:txBody>
      </p:sp>
      <p:pic>
        <p:nvPicPr>
          <p:cNvPr id="1026" name="Picture 2" descr="C:\Users\Dotood-ajiltan\Desktop\2019.05.13-27ны АУАШуурхайн мэдээлэл\61030782_675436169553695_6877789619396542464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2747797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otood-ajiltan\Desktop\2019.05.13-27ны АУАШуурхайн мэдээлэл\61132685_678222869293598_4893688430006894592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2776"/>
            <a:ext cx="3035829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46665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9512" y="3429000"/>
            <a:ext cx="8856984" cy="3096343"/>
          </a:xfrm>
        </p:spPr>
        <p:txBody>
          <a:bodyPr>
            <a:noAutofit/>
          </a:bodyPr>
          <a:lstStyle/>
          <a:p>
            <a:pPr algn="just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бүр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уламжлал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болгон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зохион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байгуулдаг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Олон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улсын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гэр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бүлийн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өдөр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”-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ийг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тохиолдуулан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Аз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жаргалтай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гэр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бүл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өдөрлөгийг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2019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оны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05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дугаар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сарын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16-ны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өдөр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зохион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байгууллаа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Тус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өдөрлөгт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сумын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нийт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119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хүн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хамрагдлаа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Өдөрлөгөөр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иргэдэд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Гэр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бүлийн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үнэ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цэнэ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лекц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сумын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хэмжээнд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амжилт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бүтээлээрээ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манлайлсан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шилдэг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гэр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бүлийг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шалгаруулж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сумын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Авъяаслаг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гэр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бүл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”-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ийг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шалгаруулах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дуэт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дууны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тэмцээнийг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хамтран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зохион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байгуулсан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mn-MN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Удирдлага зохион байгуулалтын хүрээнд: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79512" y="3212976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000" dirty="0" smtClean="0"/>
          </a:p>
          <a:p>
            <a:pPr algn="just"/>
            <a:endParaRPr lang="mn-MN" sz="2000" dirty="0"/>
          </a:p>
        </p:txBody>
      </p:sp>
      <p:pic>
        <p:nvPicPr>
          <p:cNvPr id="2050" name="Picture 2" descr="C:\Users\Dotood-ajiltan\Desktop\2019.05.13-27ны АУАШуурхайн мэдээлэл\60345071_1220170681496318_1315189350484410368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2872" y="1484784"/>
            <a:ext cx="2376264" cy="187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otood-ajiltan\Desktop\2019.05.13-27ны АУАШуурхайн мэдээлэл\60634573_1220170331496353_8262299059138592768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056" y="1484784"/>
            <a:ext cx="3078088" cy="187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otood-ajiltan\Desktop\2019.05.13-27ны АУАШуурхайн мэдээлэл\60559152_1220170451496341_380776677883510784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683" y="1506071"/>
            <a:ext cx="2747797" cy="185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73833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9512" y="2924944"/>
            <a:ext cx="8856984" cy="3933056"/>
          </a:xfrm>
        </p:spPr>
        <p:txBody>
          <a:bodyPr>
            <a:normAutofit/>
          </a:bodyPr>
          <a:lstStyle/>
          <a:p>
            <a:pPr algn="just"/>
            <a:r>
              <a:rPr lang="mn-MN" sz="20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Удирдлага зохион байгуулалтын хүрээнд: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79512" y="2996952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Архив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албан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хэрэг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хөтлөлт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төрийн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байгууллагын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ажлын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зохион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байгуулалтын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улсын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үзлэгт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бэлтгэх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сумын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ажлын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хэсгийн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бүрэлдэхүүн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хуралдлаа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Ажлын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хэсэг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байгуулсан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захирамж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болон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холбогдох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бичиг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баримтуудыг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танилцуулж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үүрэг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чиглэл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өг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ч бэлтгэл ажил хийгдэж байна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mn-MN" sz="2400" dirty="0" smtClean="0"/>
              <a:t>Мөн а</a:t>
            </a:r>
            <a:r>
              <a:rPr lang="en-US" sz="2400" dirty="0" err="1" smtClean="0"/>
              <a:t>рхив</a:t>
            </a:r>
            <a:r>
              <a:rPr lang="en-US" sz="2400" dirty="0"/>
              <a:t>, </a:t>
            </a:r>
            <a:r>
              <a:rPr lang="en-US" sz="2400" dirty="0" err="1"/>
              <a:t>албан</a:t>
            </a:r>
            <a:r>
              <a:rPr lang="en-US" sz="2400" dirty="0"/>
              <a:t> </a:t>
            </a:r>
            <a:r>
              <a:rPr lang="en-US" sz="2400" dirty="0" err="1"/>
              <a:t>хэрэг</a:t>
            </a:r>
            <a:r>
              <a:rPr lang="en-US" sz="2400" dirty="0"/>
              <a:t> </a:t>
            </a:r>
            <a:r>
              <a:rPr lang="en-US" sz="2400" dirty="0" err="1"/>
              <a:t>хөтлөлт</a:t>
            </a:r>
            <a:r>
              <a:rPr lang="en-US" sz="2400" dirty="0"/>
              <a:t>, </a:t>
            </a:r>
            <a:r>
              <a:rPr lang="en-US" sz="2400" dirty="0" err="1"/>
              <a:t>төрийн</a:t>
            </a:r>
            <a:r>
              <a:rPr lang="en-US" sz="2400" dirty="0"/>
              <a:t> </a:t>
            </a:r>
            <a:r>
              <a:rPr lang="en-US" sz="2400" dirty="0" err="1"/>
              <a:t>байгууллагын</a:t>
            </a:r>
            <a:r>
              <a:rPr lang="en-US" sz="2400" dirty="0"/>
              <a:t> </a:t>
            </a:r>
            <a:r>
              <a:rPr lang="en-US" sz="2400" dirty="0" err="1"/>
              <a:t>ажлын</a:t>
            </a:r>
            <a:r>
              <a:rPr lang="en-US" sz="2400" dirty="0"/>
              <a:t> </a:t>
            </a:r>
            <a:r>
              <a:rPr lang="en-US" sz="2400" dirty="0" err="1"/>
              <a:t>зохион</a:t>
            </a:r>
            <a:r>
              <a:rPr lang="en-US" sz="2400" dirty="0"/>
              <a:t> </a:t>
            </a:r>
            <a:r>
              <a:rPr lang="en-US" sz="2400" dirty="0" err="1"/>
              <a:t>байгуулалтын</a:t>
            </a:r>
            <a:r>
              <a:rPr lang="en-US" sz="2400" dirty="0"/>
              <a:t> </a:t>
            </a:r>
            <a:r>
              <a:rPr lang="en-US" sz="2400" dirty="0" err="1"/>
              <a:t>улсын</a:t>
            </a:r>
            <a:r>
              <a:rPr lang="en-US" sz="2400" dirty="0"/>
              <a:t> </a:t>
            </a:r>
            <a:r>
              <a:rPr lang="en-US" sz="2400" dirty="0" err="1"/>
              <a:t>үзлэгт</a:t>
            </a:r>
            <a:r>
              <a:rPr lang="en-US" sz="2400" dirty="0"/>
              <a:t> </a:t>
            </a:r>
            <a:r>
              <a:rPr lang="en-US" sz="2400" dirty="0" err="1"/>
              <a:t>бэлтгэх</a:t>
            </a:r>
            <a:r>
              <a:rPr lang="en-US" sz="2400" dirty="0"/>
              <a:t> </a:t>
            </a:r>
            <a:r>
              <a:rPr lang="en-US" sz="2400" dirty="0" err="1"/>
              <a:t>аймгийн</a:t>
            </a:r>
            <a:r>
              <a:rPr lang="en-US" sz="2400" dirty="0"/>
              <a:t> </a:t>
            </a:r>
            <a:r>
              <a:rPr lang="en-US" sz="2400" dirty="0" err="1"/>
              <a:t>ажлын</a:t>
            </a:r>
            <a:r>
              <a:rPr lang="en-US" sz="2400" dirty="0"/>
              <a:t> </a:t>
            </a:r>
            <a:r>
              <a:rPr lang="en-US" sz="2400" dirty="0" err="1"/>
              <a:t>хэсгийн</a:t>
            </a:r>
            <a:r>
              <a:rPr lang="en-US" sz="2400" dirty="0"/>
              <a:t> </a:t>
            </a:r>
            <a:r>
              <a:rPr lang="en-US" sz="2400" dirty="0" err="1"/>
              <a:t>бүрэлдэхүүн</a:t>
            </a:r>
            <a:r>
              <a:rPr lang="en-US" sz="2400" dirty="0"/>
              <a:t> </a:t>
            </a:r>
            <a:r>
              <a:rPr lang="en-US" sz="2400" dirty="0" err="1"/>
              <a:t>манай</a:t>
            </a:r>
            <a:r>
              <a:rPr lang="en-US" sz="2400" dirty="0"/>
              <a:t> </a:t>
            </a:r>
            <a:r>
              <a:rPr lang="en-US" sz="2400" dirty="0" err="1"/>
              <a:t>суманд</a:t>
            </a:r>
            <a:r>
              <a:rPr lang="en-US" sz="2400" dirty="0"/>
              <a:t> </a:t>
            </a:r>
            <a:r>
              <a:rPr lang="mn-MN" sz="2400" dirty="0" smtClean="0"/>
              <a:t>ирж </a:t>
            </a:r>
            <a:r>
              <a:rPr lang="en-US" sz="2400" dirty="0" err="1" smtClean="0"/>
              <a:t>ажилла</a:t>
            </a:r>
            <a:r>
              <a:rPr lang="mn-MN" sz="2400" dirty="0" smtClean="0"/>
              <a:t>в</a:t>
            </a:r>
            <a:r>
              <a:rPr lang="en-US" sz="2400" dirty="0" smtClean="0"/>
              <a:t>.</a:t>
            </a:r>
            <a:endParaRPr lang="en-US" sz="2400" dirty="0"/>
          </a:p>
          <a:p>
            <a:pPr marL="342900" indent="-342900" algn="just">
              <a:buFont typeface="Wingdings" pitchFamily="2" charset="2"/>
              <a:buChar char="Ø"/>
            </a:pPr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Dotood-ajiltan\Desktop\2019.05.13-27ны АУАШуурхайн мэдээлэл\60753283_1157915654389071_4804473438053859328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3275856" cy="205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otood-ajiltan\Desktop\2019.05.13-27ны АУАШуурхайн мэдээлэл\60906265_1158637937650176_782062039353786368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2777"/>
            <a:ext cx="3347864" cy="205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67251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9512" y="2924944"/>
            <a:ext cx="8856984" cy="3933056"/>
          </a:xfrm>
        </p:spPr>
        <p:txBody>
          <a:bodyPr>
            <a:normAutofit/>
          </a:bodyPr>
          <a:lstStyle/>
          <a:p>
            <a:pPr algn="just"/>
            <a:r>
              <a:rPr lang="mn-MN" sz="20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Удирдлага зохион байгуулалтын хүрээнд: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79512" y="2996952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Сумын 2-р багийн нутаг дэвсгэрт байрлах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14-р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зөрлөгийн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хуучин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хогийн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цэгийг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бул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тэгшлэх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шинээр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нүх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ухаж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хогийн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цэг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бий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болгох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ажлыг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''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Саруул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харгуй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''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ХХК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-аар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хийж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гүйцэтг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үүлл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ээ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Dotood-ajiltan\Desktop\2019.05.13-27ны АУАШуурхайн мэдээлэл\60876127_1158837704296866_3853312974273904640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454375"/>
            <a:ext cx="2774112" cy="216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otood-ajiltan\Desktop\2019.05.13-27ны АУАШуурхайн мэдээлэл\60866293_1158243897689580_1414534490956496896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76046"/>
            <a:ext cx="2483768" cy="216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Dotood-ajiltan\Desktop\2019.05.13-27ны АУАШуурхайн мэдээлэл\60674556_1158837790963524_804317340110946304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622" y="1476045"/>
            <a:ext cx="2555776" cy="214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0109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9512" y="2924944"/>
            <a:ext cx="8856984" cy="3933056"/>
          </a:xfrm>
        </p:spPr>
        <p:txBody>
          <a:bodyPr>
            <a:normAutofit/>
          </a:bodyPr>
          <a:lstStyle/>
          <a:p>
            <a:pPr algn="just"/>
            <a:r>
              <a:rPr lang="mn-MN" sz="20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Удирдлага зохион байгуулалтын хүрээнд: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79512" y="2996952"/>
            <a:ext cx="87849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endParaRPr lang="mn-MN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mn-MN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Баянтал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сумын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Залуучуудын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хөгжлийн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салбар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зөвлөлөөс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зохион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байгуулсан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Сумын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хөгжилд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залуучууд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бидний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оролцоо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анхдугаар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чуулга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уулзалтын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арга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хэмжээ</a:t>
            </a:r>
            <a:r>
              <a:rPr lang="mn-MN" sz="2000" dirty="0">
                <a:latin typeface="Times New Roman" pitchFamily="18" charset="0"/>
                <a:cs typeface="Times New Roman" pitchFamily="18" charset="0"/>
              </a:rPr>
              <a:t> 2019 оны 05 дугаар сарын 24,25 ны өдрүүдэд амжилттай зохион </a:t>
            </a:r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байгуулагдлаа</a:t>
            </a:r>
            <a:r>
              <a:rPr lang="mn-MN" sz="2000" dirty="0">
                <a:latin typeface="Times New Roman" pitchFamily="18" charset="0"/>
                <a:cs typeface="Times New Roman" pitchFamily="18" charset="0"/>
              </a:rPr>
              <a:t>. Тус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арга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хэмжээ</a:t>
            </a:r>
            <a:r>
              <a:rPr lang="mn-MN" sz="2000" dirty="0">
                <a:latin typeface="Times New Roman" pitchFamily="18" charset="0"/>
                <a:cs typeface="Times New Roman" pitchFamily="18" charset="0"/>
              </a:rPr>
              <a:t>нд урилгаар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Аймгийн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Залуучуудын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хөгжлийн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салбар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зөвлөлийн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дэд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тэргүүн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Засаг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даргын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орлогч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Ш.Билэггүмбэрэл</a:t>
            </a:r>
            <a:r>
              <a:rPr lang="mn-MN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Аймгийн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гэр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бүл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хүүхэд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залуучуудын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хөгжлийн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газрын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дарга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Ц.Оюунбилэг</a:t>
            </a:r>
            <a:r>
              <a:rPr lang="mn-MN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доктор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сэтгэл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судлаач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Г.Наранбаатар</a:t>
            </a:r>
            <a:r>
              <a:rPr lang="mn-MN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сумдын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салбар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зөвлөлийн</a:t>
            </a:r>
            <a:r>
              <a:rPr lang="mn-MN" sz="2000" dirty="0">
                <a:latin typeface="Times New Roman" pitchFamily="18" charset="0"/>
                <a:cs typeface="Times New Roman" pitchFamily="18" charset="0"/>
              </a:rPr>
              <a:t> гишүүд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урилгаар</a:t>
            </a:r>
            <a:r>
              <a:rPr lang="mn-MN" sz="2000" dirty="0">
                <a:latin typeface="Times New Roman" pitchFamily="18" charset="0"/>
                <a:cs typeface="Times New Roman" pitchFamily="18" charset="0"/>
              </a:rPr>
              <a:t> оролцов.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Dotood-ajiltan\Desktop\2019.05.13-27ны АУАШуурхайн мэдээлэл\61033314_1160569977456972_8768738603133042688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356" y="1412776"/>
            <a:ext cx="2754052" cy="214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otood-ajiltan\Desktop\2019.05.13-27ны АУАШуурхайн мэдээлэл\60884870_1160564997457470_7083269083994521600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412776"/>
            <a:ext cx="2414072" cy="218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Dotood-ajiltan\Desktop\2019.05.13-27ны АУАШуурхайн мэдээлэл\61281242_1160565907457379_703030286010548224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469" y="1410358"/>
            <a:ext cx="3011003" cy="214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81178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Боловсрол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Эрүүл мэнд, Соёлын салбарын хүрээнд: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11560" y="3501008"/>
            <a:ext cx="8103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9512" y="3284982"/>
            <a:ext cx="87129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200" dirty="0" smtClean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                       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179512" y="2028617"/>
            <a:ext cx="87129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mn-MN" sz="2200" kern="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n-MN" sz="2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mn-MN" sz="2200" kern="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157036"/>
            <a:ext cx="91439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itchFamily="2" charset="2"/>
              <a:buChar char="Ø"/>
            </a:pP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ЕБС-ийн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Н.Шинэхүү багштай 5а ангийн сурагчид “Бага насны дурсамж” тайлан тоглолтоо хийлээ. Тус арга хэмжээнд оролцсон ГСА-ийн БСУГазрын удирдлагууд болон Сумын удирдлагууд, эцэг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эхчүүдэд сурагчид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өөрсдийн авъяас чадвараа хэрхэн хөгжүүлж, юу сурч мэдсэнээ тайлагнасан сайхан арга хэмжээ боллоо.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18918"/>
            <a:ext cx="2088232" cy="1579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5085184"/>
            <a:ext cx="2376264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868" y="1518919"/>
            <a:ext cx="2088232" cy="1579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556787"/>
            <a:ext cx="2376264" cy="1579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336" y="5085184"/>
            <a:ext cx="2646040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Боловсрол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Эрүүл мэнд, Соёлын салбарын хүрээнд: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11560" y="3501008"/>
            <a:ext cx="8103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7631" y="3068960"/>
            <a:ext cx="86248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200" dirty="0" smtClean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                          </a:t>
            </a: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7631" y="3175120"/>
            <a:ext cx="876886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000" dirty="0" smtClean="0"/>
              <a:t> </a:t>
            </a:r>
          </a:p>
          <a:p>
            <a:pPr algn="just"/>
            <a:endParaRPr lang="mn-MN" sz="24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/>
            <a:endParaRPr lang="mn-MN" sz="2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3068960"/>
            <a:ext cx="9036495" cy="3175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defTabSz="457200">
              <a:spcBef>
                <a:spcPts val="1000"/>
              </a:spcBef>
              <a:buClr>
                <a:srgbClr val="F5A408"/>
              </a:buClr>
              <a:buSzPct val="80000"/>
              <a:buFont typeface="Wingdings" pitchFamily="2" charset="2"/>
              <a:buChar char="Ø"/>
            </a:pPr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defTabSz="457200">
              <a:spcBef>
                <a:spcPts val="1000"/>
              </a:spcBef>
              <a:buClr>
                <a:srgbClr val="F5A408"/>
              </a:buClr>
              <a:buSzPct val="80000"/>
              <a:buFont typeface="Wingdings" pitchFamily="2" charset="2"/>
              <a:buChar char="Ø"/>
            </a:pPr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ЕБС-ийн 9-р ангийн сурагчдын төгсөлтийн мөнгөн хонхны баярын үйл ажиллагаа зохион байгуулагдсан. Энэхүү үйл ажиллагааны үеэр Монголын сурагчдын холбооны “Оюунлаг сурагч” мөнгөн медалиар сурагч О.Нандин-Эрдэнэ, “Авьяаслаг сурагч”-аар Д.Чүлтэмжамц, “Спортлог сурагч”-аар Б.Ананд нар шалгарсан байна.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82989"/>
            <a:ext cx="2520280" cy="22631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76"/>
          <a:stretch/>
        </p:blipFill>
        <p:spPr>
          <a:xfrm>
            <a:off x="3347864" y="1666049"/>
            <a:ext cx="2448272" cy="22800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682989"/>
            <a:ext cx="2448272" cy="22631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527401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4010</TotalTime>
  <Words>839</Words>
  <Application>Microsoft Office PowerPoint</Application>
  <PresentationFormat>On-screen Show (4:3)</PresentationFormat>
  <Paragraphs>143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Equity</vt:lpstr>
      <vt:lpstr>ГОВЬСҮМБЭР АЙМГИЙН БАЯНТАЛ СУМ 2019.05.27</vt:lpstr>
      <vt:lpstr>Удирдлага зохион байгуулалтын хүрээнд:</vt:lpstr>
      <vt:lpstr>Удирдлага зохион байгуулалтын хүрээнд:</vt:lpstr>
      <vt:lpstr>Удирдлага зохион байгуулалтын хүрээнд:</vt:lpstr>
      <vt:lpstr>Удирдлага зохион байгуулалтын хүрээнд:</vt:lpstr>
      <vt:lpstr>Удирдлага зохион байгуулалтын хүрээнд:</vt:lpstr>
      <vt:lpstr>Удирдлага зохион байгуулалтын хүрээнд:</vt:lpstr>
      <vt:lpstr> Боловсрол, Эрүүл мэнд, Соёлын салбарын хүрээнд: </vt:lpstr>
      <vt:lpstr> Боловсрол, Эрүүл мэнд, Соёлын салбарын хүрээнд: </vt:lpstr>
      <vt:lpstr> Боловсрол, Эрүүл мэнд, Соёлын салбарын хүрээнд: </vt:lpstr>
      <vt:lpstr> Боловсрол, Эрүүл мэнд, Соёлын салбарын хүрээнд: </vt:lpstr>
      <vt:lpstr> Боловсрол, Эрүүл мэнд, Соёлын салбарын хүрээнд: </vt:lpstr>
      <vt:lpstr> Боловсрол, Эрүүл мэнд, Соёлын салбарын хүрээнд: </vt:lpstr>
      <vt:lpstr> Боловсрол, Эрүүл мэнд, Соёлын салбарын хүрээнд: </vt:lpstr>
      <vt:lpstr> Боловсрол, Эрүүл мэнд, Соёлын салбарын хүрээнд: </vt:lpstr>
      <vt:lpstr> Боловсрол, Эрүүл мэнд, Соёлын салбарын хүрээнд: </vt:lpstr>
      <vt:lpstr> Боловсрол, Эрүүл мэнд, Соёлын салбарын хүрээнд: </vt:lpstr>
      <vt:lpstr> Хөдөлмөр халамжийн бодлогын хүрээнд: </vt:lpstr>
      <vt:lpstr> Хөдөө аж ахуйн бодлогын хүрээнд: </vt:lpstr>
      <vt:lpstr> Газар тариалангийн бодлогын хүрээнд: </vt:lpstr>
      <vt:lpstr>АНХААРАЛ ХАНДУУЛСАНД БАЯРЛАЛАА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Dotood-ajiltan</cp:lastModifiedBy>
  <cp:revision>762</cp:revision>
  <cp:lastPrinted>2019-03-04T01:09:34Z</cp:lastPrinted>
  <dcterms:created xsi:type="dcterms:W3CDTF">2017-08-20T20:49:05Z</dcterms:created>
  <dcterms:modified xsi:type="dcterms:W3CDTF">2019-05-26T03:05:01Z</dcterms:modified>
</cp:coreProperties>
</file>