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81" r:id="rId5"/>
    <p:sldId id="283" r:id="rId6"/>
    <p:sldId id="294" r:id="rId7"/>
    <p:sldId id="284" r:id="rId8"/>
    <p:sldId id="258" r:id="rId9"/>
    <p:sldId id="270" r:id="rId10"/>
    <p:sldId id="278" r:id="rId11"/>
    <p:sldId id="285" r:id="rId12"/>
    <p:sldId id="286" r:id="rId13"/>
    <p:sldId id="287" r:id="rId14"/>
    <p:sldId id="280" r:id="rId15"/>
    <p:sldId id="291" r:id="rId16"/>
    <p:sldId id="292" r:id="rId17"/>
    <p:sldId id="293" r:id="rId18"/>
    <p:sldId id="290" r:id="rId19"/>
    <p:sldId id="262" r:id="rId20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2019.04.15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СӨБ-ын байгууллагын хүүхдийг хөгжүүлэх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үйл ажиллагаа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хэвийн явагдаж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Бага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бүлгийн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хүүхдүүд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витаминжуулалтанд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хамрагдлаа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otood-ajiltan\Desktop\57190426_581690102336445_56141022310757826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" y="1453785"/>
            <a:ext cx="2356710" cy="1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tood-ajiltan\Desktop\56605041_581689992336456_9648878320929996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34" y="1453785"/>
            <a:ext cx="2444732" cy="17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tood-ajiltan\Desktop\56481819_576462059525916_860442467349037056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53785"/>
            <a:ext cx="2304256" cy="1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otood-ajiltan\Desktop\56589709_580716942433761_239565268233853337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" y="4437112"/>
            <a:ext cx="235671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otood-ajiltan\Desktop\56737240_580716885767100_945390505930260480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18" y="4437112"/>
            <a:ext cx="233200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otood-ajiltan\Desktop\56567345_580716805767108_275177695231764070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3042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Говьсүмбэр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СѲБ-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туслах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багш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нарын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дунд зохион байгуулсан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чадвар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уралдаанд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амжилттай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оролцлоо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otood-ajiltan\Desktop\56436528_580255249146597_20417503492655022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0" y="1484784"/>
            <a:ext cx="2467826" cy="23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otood-ajiltan\Desktop\56938244_580255142479941_894226058188108595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448272" cy="23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otood-ajiltan\Desktop\56428425_580255212479934_637820023900156723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376264" cy="23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25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Яргуйхан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"- 2019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урлагийн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наадамд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амжилттай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оролцож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хамтлаг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хөгжмийн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төрлөөр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эзэл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сэн байна.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otood-ajiltan\Desktop\57038302_850677605271109_7829122491753693184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0"/>
          <a:stretch/>
        </p:blipFill>
        <p:spPr bwMode="auto">
          <a:xfrm>
            <a:off x="1452669" y="1484782"/>
            <a:ext cx="2327243" cy="16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tood-ajiltan\Desktop\56585970_850677555271114_13772788880690380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2"/>
            <a:ext cx="239283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otood-ajiltan\Desktop\57133881_850677535271116_5682509536703807488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6" b="39651"/>
          <a:stretch/>
        </p:blipFill>
        <p:spPr bwMode="auto">
          <a:xfrm>
            <a:off x="1337821" y="4499026"/>
            <a:ext cx="2255235" cy="20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otood-ajiltan\Desktop\57079792_850677488604454_7195547504866230272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2" b="33801"/>
          <a:stretch/>
        </p:blipFill>
        <p:spPr bwMode="auto">
          <a:xfrm>
            <a:off x="4932039" y="4437113"/>
            <a:ext cx="2392839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91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Соёлын төвийн номын сангийн ажилтан СӨБ-ын хүүхдүүдийн дунд “Үлгэрийн цаг” арга хэмжээг зохион байгуулав.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otood-ajiltan\Desktop\56474662_580654999106622_29424304217380618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1306"/>
            <a:ext cx="2808312" cy="176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tood-ajiltan\Desktop\56786254_580654959106626_680055327834714931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91307"/>
            <a:ext cx="3096344" cy="176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otood-ajiltan\Desktop\56611744_580654922439963_398980531695386624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0170"/>
            <a:ext cx="28083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otood-ajiltan\Desktop\57015728_580654869106635_164415880140370739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6116"/>
            <a:ext cx="3096344" cy="26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48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9552" y="2967334"/>
            <a:ext cx="8424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Дэлхийн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хүүхдийн номыг өдрийг тохиолдуулан хүүхдийн номын үзэсгэлэнг зохион байгууллаа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3744416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87" y="1484784"/>
            <a:ext cx="409718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6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Соёл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урлагийг дэмжигч, Бүтээлч санаа уран гар, Өвлөн дуулья, Бяцхан сод авьяастан, сумын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ардын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авьяастануудын уулзалт зэрэг уралдаан тэмцээнүүдийг 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байгуулахаар удирдамжыг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боловсруулан холбогдох газруудад хүргүүлээд байна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Аймгийн нийгмийн салбарын ажилтнуудын спортын наадамд хамт олноороо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оролцсон байна.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424424"/>
            <a:ext cx="1728192" cy="1863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24425"/>
            <a:ext cx="1869393" cy="1863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18" y="1424425"/>
            <a:ext cx="2165206" cy="1863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24425"/>
            <a:ext cx="2016224" cy="18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0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Хөдөлмөр, халамжийн бодлогын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14096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04-р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сарын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04-ны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өдөр Хөдөлмөр, халамжийн үйлчилгээний газрын Хөдөлмөр эрхлэлтийн хэлтсийн дарга, мэргэжилтнүүд  ирж “Хөдөлмөрийн өдөрлөг” зохион байгуулан,  2019 онд хэрэгжүүлэх хөтөлбөр, төслийн танилцуулга, тайлан, АХА тэмцээн зохион байгууллаа.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User\Desktop\2018 ХХҮ фото\20190404_171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52740"/>
            <a:ext cx="2448272" cy="183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505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Хөдөлмөр, халамжийн бодлогын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140968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2019 оны 04-р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сарын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09-ны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өдөр </a:t>
            </a:r>
            <a:r>
              <a:rPr lang="mn-MN" sz="2000"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000" smtClean="0">
                <a:latin typeface="Times New Roman" pitchFamily="18" charset="0"/>
                <a:cs typeface="Times New Roman" pitchFamily="18" charset="0"/>
              </a:rPr>
              <a:t>ХАБЭА-н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зөвлөл хуралдаж, ажлын чиглэл, төлөвлөгөөг хэлэлцсэн  байна. 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/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04-р сарын 11-ны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өдөр аймагт зохион байгуулагдсан” Хөгжлийн бэрхшээлтэй иргэдийн урлагийн наадам”ын 2 төрөлд 3 иргэн амжилттай оролцлоо.   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 “Хишиг баян Уул”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ХХК-ний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“Наран” дэлгүүр нь 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3-р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сарын хүнсний эрхийн бичгээр 6 өрхийн  30 иргэнд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336,000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мян төгрөгний хүнсний бүтээгдэхүүнийг олгосон байна.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User\Desktop\2018 ХХҮ фото\20190409_1107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82" y="1484784"/>
            <a:ext cx="266429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esktop\2018 ХХҮ фото\20190411_2051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71" y="1484784"/>
            <a:ext cx="252028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734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852938"/>
            <a:ext cx="8856984" cy="4104454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хэмжээнд  67327  мал тоологдсоноос, оны эхний хээлтэгч  30879 байна. Одоогийн байдлаар төллөсөн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Ингэ - 0</a:t>
            </a:r>
            <a:endParaRPr lang="mn-M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Гүү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mn-M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Үнээ -85</a:t>
            </a:r>
            <a:endParaRPr lang="mn-M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Хонь 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4989</a:t>
            </a:r>
            <a:endParaRPr lang="mn-M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Ямаа -5021 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нийт 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10152 мал төллөж 27%-тай 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байна. Үүнээс: Хорогдсон том мал:   /Хээлтүүлэгч/ Хонь -2,  Ямаа -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mn-M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нийт 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том малын зүй бусын хорогдолтой байна. </a:t>
            </a:r>
            <a:endParaRPr lang="mn-M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Малчдаар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явж ноолуурын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хэмжилт, хээлтэгүүлэгч малын судалгааг авсан </a:t>
            </a:r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байна.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Хөдөө аж ахуйн бодлогын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otood-ajiltan\Desktop\56549471_488758274995132_13518507747112386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430226"/>
            <a:ext cx="2464085" cy="1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otood-ajiltan\Desktop\57154582_488757244995235_595378372556829491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05" y="1430226"/>
            <a:ext cx="2520280" cy="1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717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56985" cy="374441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умын гэмт хэргээс урьдчилан сэргийлэх зөвлөлөөс дараахь ажлуудыг хийж гүйцэтгэв. Иргэдэд хууль сурталчлах самбар ажиллуулж,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түймрийн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аюулаас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сэргийлэх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зөвлөмж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гарын авлага бэлтгэн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хөдөөгийн малчдаар явж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тарааж,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сургалт зохион байгуулах зэрэг ажлуудыг тус тус хийж гүйцэтгэв.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Dotood-ajiltan\Desktop\55780623_484121702125456_669626399486220697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25" y="1306201"/>
            <a:ext cx="2693023" cy="177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56373625_487815215089438_742888398131717734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06201"/>
            <a:ext cx="2880320" cy="174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56770517_488762114994748_587407953926029312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437112"/>
            <a:ext cx="288032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otood-ajiltan\Desktop\55788429_484122082125418_7689656249293471744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Dotood-ajiltan\Desktop\56890362_488771898327103_157545642293251276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5060"/>
            <a:ext cx="2376264" cy="177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tood-ajiltan\Desktop\57097007_354886528461561_8585735565683458048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 r="12379" b="17902"/>
          <a:stretch/>
        </p:blipFill>
        <p:spPr bwMode="auto">
          <a:xfrm>
            <a:off x="3707904" y="4437112"/>
            <a:ext cx="21292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8964488" cy="3744416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Байгууллагын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хурлаар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дараах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асуудлуудыг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танилцуулж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үүрэг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чиглэл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өглөө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n-M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Онцгой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үзлэгт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бэлдэх</a:t>
            </a:r>
            <a:endParaRPr lang="mn-M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Цэвэрхэн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наадацгаая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аяны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хэсгийн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төлөвлөгөө</a:t>
            </a:r>
            <a:endParaRPr lang="mn-M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Албан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байгууллагууд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чөлөөтэй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байрны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захиалга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мэдээллээ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албан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ёсоор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тавьж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нийтэд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мэдээлж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байх</a:t>
            </a:r>
            <a:endParaRPr lang="mn-M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Залуучуудын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салбар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зөвлөл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байгуулагдсантай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холбогдуулан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ажилд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идэвх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санаачлагтай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оролцож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байх</a:t>
            </a:r>
            <a:endParaRPr lang="mn-M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Хуурайшилтын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улирал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эхэлж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байгаатай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холбогдуулан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болзошгүй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түймэр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аюулт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үзэгдлээс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урьдчилан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сэргийлэх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заавар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зөвлөмж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сурталчилгаа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хийх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зэрэг үүрэг өгч ажиллав.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10" name="Picture 9" descr="C:\Users\Dotood-ajiltan\Desktop\56775679_1129670953880208_4780068132502896640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032448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600399"/>
          </a:xfrm>
        </p:spPr>
        <p:txBody>
          <a:bodyPr>
            <a:no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захирамжаар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дурын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хэсэг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хүний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бүрэлдэхүүнтэй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байгуулсан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бөгөөд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дурын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бүлгийн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дийг Аймгийн ОБГ-аас зохион байгуулсан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ухай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анхан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шатны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мэдлэг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дадлагыг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эзэмшүүлэх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сургалт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 хамруул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5" name="Picture 2" descr="C:\Users\Dotood-ajiltan\Desktop\56730570_1126412760872694_80387618855809187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" y="1359306"/>
            <a:ext cx="2176054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otood-ajiltan\Desktop\56182405_1127035220810448_551848202554520371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28" y="1340767"/>
            <a:ext cx="2195736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otood-ajiltan\Desktop\56158155_1127035230810447_325659318765276364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9306"/>
            <a:ext cx="2303748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otood-ajiltan\Desktop\55929370_1127035200810450_202718226687406899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" y="4437112"/>
            <a:ext cx="21760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otood-ajiltan\Desktop\55892374_1127035144143789_393884981636418764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28" y="4437112"/>
            <a:ext cx="23397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Dotood-ajiltan\Desktop\56874356_1127035164143787_6728055518880858112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38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“И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ргэ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 төвтэй төрийн үйлчилгээ”-ний жилийн хүрээнд сумын болон хөдөөгийн малчдаар явж ОНХС-аар 2020 онд хийгдэх ажлын санал авч, Иргэний бүртгэлийн талаар мэдээлэл өгч ажилласан.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tood-ajiltan\Desktop\56232413_486842421853384_54650538263838720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3060"/>
            <a:ext cx="221643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tood-ajiltan\Desktop\56476845_486842401853386_208626441252346265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3060"/>
            <a:ext cx="22677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tood-ajiltan\Desktop\56547319_488757198328573_513846201782003302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80831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tood-ajiltan\Desktop\56555863_486838361853790_619372293255279411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5720" y="4725145"/>
            <a:ext cx="2542274" cy="16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tood-ajiltan\Desktop\56691349_486838388520454_575700161698935603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28" y="4725145"/>
            <a:ext cx="2267744" cy="16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otood-ajiltan\Desktop\56702234_488771871660439_726953674326566502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28" y="4725145"/>
            <a:ext cx="2267744" cy="16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725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Залуучуудын байгууллагаас “Самаа ав сангаа бүрдүүлэе” аяны хүрээнд зохион байгуулсан ажилд сумын албан байгууллага, 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аж ахуй нэгжийн төлөөлөл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залуучууд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хамрагдаж малчин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Сарангэрэлийн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ямааг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/6000/-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самнаж сангаа бүрдүүлсэн байна.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4 surguil\Desktop\56922751_404396227012892_84845662280467087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3762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4 surguil\Desktop\56421009_424913498269337_67111476628606156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74" y="1412777"/>
            <a:ext cx="2379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4 surguil\Desktop\57049069_435786603657753_94449493652956774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80831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62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бүрэн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сургуул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алтын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ажлыг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хангах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зорилгоор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Онцгой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байдлын газраас зохион байгуулсан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бэлэн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байдлы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үзлэг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 төсвийн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бүх байгууллагын ажилчид, албан хаагчид жагсав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otood-ajiltan\Desktop\56990181_489876231550003_883354673046198681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9622"/>
            <a:ext cx="25557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tood-ajiltan\Desktop\57190361_489876178216675_133174030331228979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651787" cy="15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tood-ajiltan\Desktop\57009037_1132222143625089_240510156744006041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48" y="4566612"/>
            <a:ext cx="2570651" cy="18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otood-ajiltan\Desktop\56723967_574149863095816_96477587947546214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566612"/>
            <a:ext cx="2651787" cy="18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59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8498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690336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Улсын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сэтгэх чадварын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олимпиадын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даваанд бүтээлч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багшаар бага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ангийн багш Г.Мөнхчимэг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р байр,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5а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ангийн сурагч У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 Пүрэвсүрэн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байрт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тус тус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шалгарсан байна.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DELL\Pictures\56414142_2090637427701320_41790071862124871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0" y="1513741"/>
            <a:ext cx="2069478" cy="2218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LL\Pictures\56447534_2092499084196748_640153159657009971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29" y="1428698"/>
            <a:ext cx="2171733" cy="2144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DELL\Pictures\57180280_431422934098076_34619712738426880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7671"/>
            <a:ext cx="2160240" cy="2244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068960"/>
            <a:ext cx="8856983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Шивээговь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суманд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зохион байгуулагдсан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“Нөхөрсөг уулзалт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2019” үйл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ажиллагаанд сургуулийн багш, ажилчид Буухиа,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Та та тунгаа, Б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ийм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авьяастай зэрэг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тэмцээний төрлүүдэд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р байранд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шалгарч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амжилттай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оролцов. </a:t>
            </a:r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2" descr="C:\Users\DELL\Pictures\56384971_1263547730473824_782788532212911308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6183"/>
            <a:ext cx="2592288" cy="2306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LL\Pictures\56375690_402706156945698_206727160757904998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10909"/>
            <a:ext cx="2254487" cy="2351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4" descr="C:\Users\DELL\Pictures\56749084_426498188103859_91571638360866816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73331"/>
            <a:ext cx="2736304" cy="23893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</TotalTime>
  <Words>711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ГОВЬСҮМБЭР АЙМГИЙН БАЯНТАЛ СУМ 2019.04.15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Хөдөлмөр, халамжийн бодлогын хүрээнд: </vt:lpstr>
      <vt:lpstr> Хөдөлмөр, халамжийн бодлогын хүрээнд: </vt:lpstr>
      <vt:lpstr> Хөдөө аж ахуйн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585</cp:revision>
  <cp:lastPrinted>2019-03-04T01:09:34Z</cp:lastPrinted>
  <dcterms:created xsi:type="dcterms:W3CDTF">2017-08-20T20:49:05Z</dcterms:created>
  <dcterms:modified xsi:type="dcterms:W3CDTF">2019-04-14T09:09:21Z</dcterms:modified>
</cp:coreProperties>
</file>