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81" r:id="rId5"/>
    <p:sldId id="283" r:id="rId6"/>
    <p:sldId id="284" r:id="rId7"/>
    <p:sldId id="293" r:id="rId8"/>
    <p:sldId id="258" r:id="rId9"/>
    <p:sldId id="270" r:id="rId10"/>
    <p:sldId id="278" r:id="rId11"/>
    <p:sldId id="285" r:id="rId12"/>
    <p:sldId id="286" r:id="rId13"/>
    <p:sldId id="287" r:id="rId14"/>
    <p:sldId id="279" r:id="rId15"/>
    <p:sldId id="288" r:id="rId16"/>
    <p:sldId id="280" r:id="rId17"/>
    <p:sldId id="291" r:id="rId18"/>
    <p:sldId id="292" r:id="rId19"/>
    <p:sldId id="290" r:id="rId20"/>
    <p:sldId id="262" r:id="rId21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2019.04.01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Бага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ангийн багш нарын дунд “Байгалийн ухааны туршилтад хичээлийн үр дүнг сайжруулах нь”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уралдааныг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байгуулж  ш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илдэг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багш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нарыг тодруулав.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Dell\AppData\Local\Microsoft\Windows\Temporary Internet Files\Content.Word\received_38272062921553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1" y="1438045"/>
            <a:ext cx="2693373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:\Users\Dell\AppData\Local\Microsoft\Windows\Temporary Internet Files\Content.Word\received_40638960348122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9" y="1412776"/>
            <a:ext cx="259228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C:\Users\Dell\AppData\Local\Microsoft\Windows\Temporary Internet Files\Content.Word\received_35366243858001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0" y="4581128"/>
            <a:ext cx="269337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C:\Users\Dell\AppData\Local\Microsoft\Windows\Temporary Internet Files\Content.Word\received_257553915186888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90" y="4581128"/>
            <a:ext cx="293718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Засаг даргын удирдлага дор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зохион байгуулагдсан “Хүүхдийн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асуудлаар үүрэг хүлээлэгчдийн салбар дундын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анхдугаар зөвлөгөөн”-д сургуулийн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багш ажилчид оролцсон. 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2592288" cy="197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62" y="1484784"/>
            <a:ext cx="2656241" cy="197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48284"/>
            <a:ext cx="2736303" cy="184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04" y="4748285"/>
            <a:ext cx="2573015" cy="184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4525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Сургуулийн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шатрын дугуйлангаас 1-9-р ангийн сурагчдын дунд “Цодгор хүү” шатрын тэмцээн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байгуулж, идэвхитэй оролцож “Тэргүүн байр” эзэлсэн сурагчдыг шагнаж урамшуулав.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:\Users\Dell\AppData\Local\Microsoft\Windows\Temporary Internet Files\Content.Word\received_62331843476148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783" y="1529470"/>
            <a:ext cx="2135924" cy="2294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C:\Users\Dell\AppData\Local\Microsoft\Windows\Temporary Internet Files\Content.Word\received_81908306178124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2588"/>
            <a:ext cx="2160240" cy="215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C:\Users\Dell\AppData\Local\Microsoft\Windows\Temporary Internet Files\Content.Word\received_253045329031600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08582"/>
            <a:ext cx="2235200" cy="213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691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Дотуур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байрны сурагчдын дунд “Ном унших цаг” өдрийг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байгуулж уншсан номын баатруудаа зурах, зохион бичлэг эссэ бичих уралдаан зарлаж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нийт 17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сурагч идэвхтэй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оролцов.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Dell\AppData\Local\Microsoft\Windows\Temporary Internet Files\Content.Word\received_31529381917126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50" y="1391089"/>
            <a:ext cx="2592288" cy="176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:\Users\Dell\AppData\Local\Microsoft\Windows\Temporary Internet Files\Content.Word\received_82402199127891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5"/>
            <a:ext cx="2448272" cy="1740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:\Users\Dell\AppData\Local\Microsoft\Windows\Temporary Internet Files\Content.Word\received_268462687431940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3" b="30400"/>
          <a:stretch/>
        </p:blipFill>
        <p:spPr bwMode="auto">
          <a:xfrm>
            <a:off x="1337821" y="4851850"/>
            <a:ext cx="2599117" cy="160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Dell\AppData\Local\Microsoft\Windows\Temporary Internet Files\Content.Word\received_346306559561148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44780"/>
            <a:ext cx="2448272" cy="170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254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endParaRPr lang="mn-MN" sz="2000" dirty="0" smtClean="0">
              <a:solidFill>
                <a:schemeClr val="tx1"/>
              </a:solidFill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СӨБ-ын Хөгжүүлэх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ажиллагаа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өдөр бүр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хэвийн явуулж байна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21" y="1381710"/>
            <a:ext cx="2664296" cy="1903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6456" r="20635" b="-1"/>
          <a:stretch/>
        </p:blipFill>
        <p:spPr>
          <a:xfrm>
            <a:off x="5076056" y="1381711"/>
            <a:ext cx="2597676" cy="1903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821" y="4365104"/>
            <a:ext cx="2664296" cy="2160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365104"/>
            <a:ext cx="287114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0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Халдварт өвчин гарахаас урьдчилан сэргийлж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өдөр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тутмын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цэвэрлэгээ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үйлчилгээг чанартай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хийж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гүйцэтгэж байна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509120"/>
            <a:ext cx="2448272" cy="2013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84784"/>
            <a:ext cx="2160240" cy="1692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463518"/>
            <a:ext cx="2448272" cy="201366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484784"/>
            <a:ext cx="2160240" cy="16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0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Монгол улсад зэвсэгт хүчин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байгуулагдсаны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98 жилийн ой, Халх голын ялалтын 80 жилийн ойд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зориулж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Соёлын төвийн уран бүтээлчид ардын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авьяастнуудын хамтарсан “Бид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мартахгүй” түүвэр тоглолтыг 03-р сарын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18-ны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өдөр зохион байгууллаа. </a:t>
            </a:r>
          </a:p>
        </p:txBody>
      </p:sp>
      <p:pic>
        <p:nvPicPr>
          <p:cNvPr id="16" name="Picture 15" descr="C:\Users\admin\Downloads\53769905_1208588845956217_1491638955035066368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4932040" y="1409978"/>
            <a:ext cx="3687428" cy="1698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admin\Downloads\55661617_1206880566127045_952911908493590528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1412776"/>
            <a:ext cx="3992451" cy="169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admin\Downloads\54432804_1208588512622917_761776871878059622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28" y="4725144"/>
            <a:ext cx="2952328" cy="188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admin\Downloads\54514859_1208588929289542_353531988780515328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4560"/>
            <a:ext cx="3255768" cy="1883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436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түүх соёлын дурсгалт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газрууд болон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Зэвсэгт хүчний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011 дугаар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аридром хүртэл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тойрон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аялал,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буухиа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тэмцээнийг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байгууллаа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. Тойрон аялалд 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нийт 43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хүүхэд хамрагдсан байна.</a:t>
            </a:r>
          </a:p>
        </p:txBody>
      </p:sp>
      <p:pic>
        <p:nvPicPr>
          <p:cNvPr id="9" name="Picture 8" descr="C:\Users\admin\Downloads\54364749_1208571202624648_87662378455400448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r="7889"/>
          <a:stretch/>
        </p:blipFill>
        <p:spPr bwMode="auto">
          <a:xfrm>
            <a:off x="320617" y="1359939"/>
            <a:ext cx="2811223" cy="2573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admin\Downloads\54428703_1208572045957897_869253681662604083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337099"/>
            <a:ext cx="2736304" cy="259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\Downloads\53788924_1208571785957923_97639131787978342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48" y="1337099"/>
            <a:ext cx="2617940" cy="259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92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Аймгийн сувилагч, тусгай мэргэжилтнүүдийн дунд зохион байгуулсан ажил мэргэжлийн уралдаанд сумын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сувилагч нар идэвхитэй оролцож 2-р байр, шилдэг сувилагч шалгаруулах уралдаанд сувилагч Мөнхцэцэг 2-р байр тус тус эзэлж амжилттай оролцсон байна.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tood-ajiltan\Desktop\56255636_131601091295705_84515326123709562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4" y="1484784"/>
            <a:ext cx="28981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ood-ajiltan\Desktop\55807323_131601097962371_117536245962034380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84784"/>
            <a:ext cx="26642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tood-ajiltan\Desktop\55637155_131601074629040_2304417028531814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9697"/>
            <a:ext cx="2736304" cy="23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444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227858"/>
            <a:ext cx="8856984" cy="372953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хэмжээнд  67327  мал тоологдсоноос, оны эхний хээлтэгч  30879 байна. Одоогийн байдлаар төллөсөн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Хонь –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1621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Ямаа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1092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Адуу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Үхэр -3 нийт  2731 байна. Үүнээс: Хорогдсон том мал:   /Хээлтүүлэгч/ Хонь -2,  Ямаа -4 нийт  6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хэмжээнд  нийт 2717  мал төллөж  8,8% -тай  байна.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Хөдөө аж ахуйн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Dotood-ajiltan\Desktop\53788273_333686200614063_270430861727996313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1" y="1412776"/>
            <a:ext cx="2514099" cy="181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54434050_333686213947395_494118243606410035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736304" cy="181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717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5" cy="374441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сумын хэмжээнд 2019 оны 03 дугаар сарын 21-ний өдрийн дуут дохионы бэлэн байдалд 54 албан хаагч, 132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сурагч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хүүхдүүд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 тус хамрагдав.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" y="1321319"/>
            <a:ext cx="2085871" cy="17476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" y="4365104"/>
            <a:ext cx="2085871" cy="18722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321319"/>
            <a:ext cx="2335138" cy="174764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374498"/>
            <a:ext cx="2335138" cy="186281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21319"/>
            <a:ext cx="2520280" cy="1783100"/>
          </a:xfrm>
          <a:prstGeom prst="rect">
            <a:avLst/>
          </a:prstGeom>
        </p:spPr>
      </p:pic>
      <p:pic>
        <p:nvPicPr>
          <p:cNvPr id="10" name="Picture 9" descr="C:\Users\1\Downloads\3444444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7" y="4374498"/>
            <a:ext cx="2520281" cy="18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036496" cy="3600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Монгол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цэргийн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Зэвсэгт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хүчний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98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тохиолдуулан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тамгын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Зэвсэгт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хүчний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011-р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анги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йн захирагч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А.Амгалан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 хамтран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хамтран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хэмжээнд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бөмбөг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цэрэгжилтийн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зэрэг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төр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лийн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хэмжээг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амжилттай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2" name="Picture 11" descr="C:\Users\Dotood-ajiltan\Desktop\53923199_478069602730666_714756906085777408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653136"/>
            <a:ext cx="274235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4433540_478069866063973_326887858941565337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97" y="1412776"/>
            <a:ext cx="225637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54728987_478077292729897_357245727171778969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41226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otood-ajiltan\Desktop\54514344_152360192446742_672740125362775654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9078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600399"/>
          </a:xfrm>
        </p:spPr>
        <p:txBody>
          <a:bodyPr>
            <a:noAutofit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 бүр уламжлал болгон </a:t>
            </a:r>
            <a:r>
              <a:rPr lang="mn-M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байгуулагддаг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Засаг Даргын нэрэмжит “математикийн олимпиад”, ИТХурлын нэрэмжит “Монгол хэл”-</a:t>
            </a:r>
            <a:r>
              <a:rPr lang="mn-M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 </a:t>
            </a:r>
            <a:r>
              <a:rPr lang="mn-M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олимпиадыг амжилттай </a:t>
            </a:r>
            <a:r>
              <a:rPr lang="mn-M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явуулж Тэргүүн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байр эзэлсэн </a:t>
            </a:r>
            <a:r>
              <a:rPr lang="mn-M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сурагчдыг </a:t>
            </a:r>
            <a:r>
              <a:rPr lang="mn-M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шагнаж урамшуулав.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026" name="Picture 2" descr="C:\Users\Dotood-ajiltan\Desktop\54730137_2070267783086545_30396378710875832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244827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tood-ajiltan\Desktop\54523540_2070269163086407_58937988164479877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5"/>
            <a:ext cx="1368152" cy="18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tood-ajiltan\Desktop\55912336_2070269546419702_697070870710976512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75" y="4283335"/>
            <a:ext cx="144132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tood-ajiltan\Desktop\55917930_2070270206419636_136129896832303104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5" y="4236630"/>
            <a:ext cx="1574931" cy="23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tood-ajiltan\Desktop\55924149_2070270383086285_680835843651482419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6"/>
            <a:ext cx="1224136" cy="18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tood-ajiltan\Desktop\55446940_2070275999752390_568310904541885235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36629"/>
            <a:ext cx="1695028" cy="23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ЗГХЭГ-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аас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маг, сумын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удирдлагууд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цаг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үеийн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асуудлаар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цахим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хурал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хийж сумын удирдлагууд орлцлоо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Dotood-ajiltan\Desktop\55483177_996209557433790_549125707825938432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484784"/>
            <a:ext cx="318416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54514704_996209534100459_664667227953299456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24036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Тогтвортой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амьжиргаа-3"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төслөөс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байгуул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Орон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нутгийн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хөгжлийн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санг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төлөвлөх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төсөл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хэмжээг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эрэмбэлэх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сэдэвт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ОНХС-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үйл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ажиллагааны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журмын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бүлэг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2-ын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чадавхжуулах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сургалтанд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1,2-р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асаг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ИНХ-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хэсгийн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гишүүд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хамрагдлаа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otood-ajiltan\Desktop\55458207_1083888065146013_556053490074386432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131840" cy="22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tood-ajiltan\Desktop\54799454_1083888045146015_88592566151492403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5"/>
            <a:ext cx="3419872" cy="22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9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mn-M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mn-M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ум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анд золбин нохой, муур устгалын ажил хийгдэж нийт 25 нохой устгаад байна.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otood-ajiltan\Desktop\55451636_482073735663586_185178742039196467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51513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797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69033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“Сэтгэх чадвар”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давааны төрөлжсөн олимпиадыг амжилттай зохион байгуулсан.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3"/>
            <a:ext cx="2924727" cy="208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0" y="4314670"/>
            <a:ext cx="3815516" cy="206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4" y="1484783"/>
            <a:ext cx="3024336" cy="208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068960"/>
            <a:ext cx="8856983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Сургуулийн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өсвөрийн сэргийлэгч бүлгэмээс оролцооны бүлгийн сурагчдын дунд “Гар бөмбөг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”-ийн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тэмцээнийг зохион байгуулж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шилдэгүүдийг тодруулж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амжилттай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байгуулсан байна.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6955"/>
            <a:ext cx="2986225" cy="181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6955"/>
            <a:ext cx="2736304" cy="186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861"/>
            <a:ext cx="2914217" cy="183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861"/>
            <a:ext cx="2736304" cy="183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583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ГОВЬСҮМБЭР АЙМГИЙН БАЯНТАЛ СУМ 2019.04.01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Хөдөө аж ахуйн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516</cp:revision>
  <cp:lastPrinted>2019-03-04T01:09:34Z</cp:lastPrinted>
  <dcterms:created xsi:type="dcterms:W3CDTF">2017-08-20T20:49:05Z</dcterms:created>
  <dcterms:modified xsi:type="dcterms:W3CDTF">2019-04-25T04:35:04Z</dcterms:modified>
</cp:coreProperties>
</file>