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71" r:id="rId4"/>
    <p:sldId id="281" r:id="rId5"/>
    <p:sldId id="272" r:id="rId6"/>
    <p:sldId id="275" r:id="rId7"/>
    <p:sldId id="283" r:id="rId8"/>
    <p:sldId id="284" r:id="rId9"/>
    <p:sldId id="258" r:id="rId10"/>
    <p:sldId id="270" r:id="rId11"/>
    <p:sldId id="278" r:id="rId12"/>
    <p:sldId id="285" r:id="rId13"/>
    <p:sldId id="286" r:id="rId14"/>
    <p:sldId id="287" r:id="rId15"/>
    <p:sldId id="279" r:id="rId16"/>
    <p:sldId id="288" r:id="rId17"/>
    <p:sldId id="280" r:id="rId18"/>
    <p:sldId id="282" r:id="rId19"/>
    <p:sldId id="289" r:id="rId20"/>
    <p:sldId id="290" r:id="rId21"/>
    <p:sldId id="262" r:id="rId22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D69D87-7F39-44DA-B820-799B6D1BB1CF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72.jpeg"/><Relationship Id="rId7" Type="http://schemas.openxmlformats.org/officeDocument/2006/relationships/image" Target="../media/image7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9" Type="http://schemas.openxmlformats.org/officeDocument/2006/relationships/image" Target="../media/image7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jpg"/><Relationship Id="rId4" Type="http://schemas.openxmlformats.org/officeDocument/2006/relationships/image" Target="../media/image9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3214686"/>
            <a:ext cx="8429684" cy="3000396"/>
          </a:xfrm>
        </p:spPr>
        <p:txBody>
          <a:bodyPr>
            <a:normAutofit/>
          </a:bodyPr>
          <a:lstStyle/>
          <a:p>
            <a:r>
              <a:rPr lang="mn-MN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ГОВЬСҮМБЭР АЙМГИЙН БАЯНТАЛ СУМ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2019.03.18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14290"/>
            <a:ext cx="2665322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3068960"/>
            <a:ext cx="8856983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ts val="1000"/>
              </a:spcBef>
              <a:buClr>
                <a:srgbClr val="F5A408"/>
              </a:buClr>
              <a:buSzPct val="80000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457200">
              <a:spcBef>
                <a:spcPts val="1000"/>
              </a:spcBef>
              <a:buClr>
                <a:srgbClr val="F5A408"/>
              </a:buClr>
              <a:buSzPct val="80000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457200">
              <a:spcBef>
                <a:spcPts val="1000"/>
              </a:spcBef>
              <a:buClr>
                <a:srgbClr val="F5A408"/>
              </a:buClr>
              <a:buSzPct val="80000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Хүүхэд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хэрэглэгч” 14 хоногийн аяны хүрээнд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6-9-р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ангийн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сурагчдад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сургалт зохион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байгуулав. Аяны хүрээнд хамтран оролцсон сурагчдын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хамт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суманд үйлчилгээ үзүүлдэг дэлгүүрүүдээр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явж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хүнс барааны код,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хугацаа,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хадгалах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горим зэргийг үзэж энэ талаар тодорхой мэдлэгтэй болцгоолоо. </a:t>
            </a:r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6" y="1481637"/>
            <a:ext cx="2427631" cy="2250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0563" y="1316927"/>
            <a:ext cx="2262869" cy="2592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95" y="1481637"/>
            <a:ext cx="2258094" cy="2250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52740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630" y="3175120"/>
            <a:ext cx="87688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>
              <a:latin typeface="0 Arial " pitchFamily="34" charset="-52"/>
            </a:endParaRPr>
          </a:p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Цэцэрлэгийн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бяцхан багачууд Олон улсын эмэгтэйчүүдийн эрхийг хамгаалах өдрийг угтан 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“Ээждээ барих бидний бэлэг”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бүтээл хийж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үзэсгэлэн гаргаж ээжүүддээ бэлэг барьлаа.</a:t>
            </a:r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10" y="1480903"/>
            <a:ext cx="2016224" cy="24817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5" t="20102" r="34964"/>
          <a:stretch/>
        </p:blipFill>
        <p:spPr>
          <a:xfrm>
            <a:off x="2339752" y="1480903"/>
            <a:ext cx="2088232" cy="24817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24452" r="29679"/>
          <a:stretch/>
        </p:blipFill>
        <p:spPr>
          <a:xfrm>
            <a:off x="4589100" y="1480903"/>
            <a:ext cx="2035313" cy="24817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7" t="19412" r="2287" b="6707"/>
          <a:stretch/>
        </p:blipFill>
        <p:spPr>
          <a:xfrm>
            <a:off x="6693925" y="1446965"/>
            <a:ext cx="2276432" cy="24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108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/>
              <a:t>Цэцэрлэг нь хүүхдийн сурч боловсрох орчныг сайжруулах зорилгоор Зан </a:t>
            </a:r>
            <a:r>
              <a:rPr lang="mn-MN" sz="2400" dirty="0"/>
              <a:t>үйлийн </a:t>
            </a:r>
            <a:r>
              <a:rPr lang="mn-MN" sz="2400" dirty="0" smtClean="0"/>
              <a:t>өргөөний тавилгыг будаж сэргээн, тогмол </a:t>
            </a:r>
            <a:r>
              <a:rPr lang="mn-MN" sz="2400" dirty="0"/>
              <a:t>үйл ажиллагаа </a:t>
            </a:r>
            <a:r>
              <a:rPr lang="mn-MN" sz="2400" dirty="0" smtClean="0"/>
              <a:t>явуулах нөхцлийг бүрдүүллээ.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/>
              <a:t>Аймгийн </a:t>
            </a:r>
            <a:r>
              <a:rPr lang="mn-MN" sz="2400" dirty="0"/>
              <a:t>Музейгээс зохион байгуулсан “Соёлын </a:t>
            </a:r>
            <a:r>
              <a:rPr lang="mn-MN" sz="2400" dirty="0" smtClean="0"/>
              <a:t>өв уламжлал” сэдэвт сургалтанд хамрагдлаа.</a:t>
            </a:r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0"/>
          <a:stretch/>
        </p:blipFill>
        <p:spPr>
          <a:xfrm rot="16200000">
            <a:off x="1729360" y="4322202"/>
            <a:ext cx="1796793" cy="3024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88815" y="4395195"/>
            <a:ext cx="1756600" cy="2838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1"/>
          <a:stretch/>
        </p:blipFill>
        <p:spPr>
          <a:xfrm>
            <a:off x="6343600" y="1285861"/>
            <a:ext cx="2518265" cy="17110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6" y="1285861"/>
            <a:ext cx="2418945" cy="17110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1" r="29770"/>
          <a:stretch/>
        </p:blipFill>
        <p:spPr>
          <a:xfrm>
            <a:off x="3473395" y="1285861"/>
            <a:ext cx="2357336" cy="17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250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630" y="3175120"/>
            <a:ext cx="87688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3-р сарын 1-ний өдрөөс эхлэн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гялгар уут хэрэглэхийг хориглосонтой холбоотой нийт эцэг эхчүүд углааш хэрэглэн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хүүхдүүдээ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хүлээлгэж өгөх буюу хүлээн авч байна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Өдөр бүр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тогмол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хийгддэг цэвэрлэгээ үйлчилгээний чанарт анхаарч ажиллаж 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байна.</a:t>
            </a:r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0"/>
          <a:stretch/>
        </p:blipFill>
        <p:spPr>
          <a:xfrm rot="16200000">
            <a:off x="133157" y="1538573"/>
            <a:ext cx="1783099" cy="14779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7254" y="1524480"/>
            <a:ext cx="1777084" cy="15121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3" t="36357" r="15975" b="28893"/>
          <a:stretch/>
        </p:blipFill>
        <p:spPr>
          <a:xfrm rot="16200000">
            <a:off x="3575445" y="1524479"/>
            <a:ext cx="1777087" cy="15121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64628" y="1557473"/>
            <a:ext cx="1783099" cy="1440161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4" r="13561"/>
          <a:stretch/>
        </p:blipFill>
        <p:spPr>
          <a:xfrm rot="16200000">
            <a:off x="6991183" y="1444878"/>
            <a:ext cx="1789503" cy="16589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8" y="4863102"/>
            <a:ext cx="1515373" cy="19161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8"/>
          <a:stretch/>
        </p:blipFill>
        <p:spPr>
          <a:xfrm>
            <a:off x="2157920" y="4863102"/>
            <a:ext cx="1549984" cy="1896322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78" y="4653136"/>
            <a:ext cx="1512168" cy="21062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72" y="4653136"/>
            <a:ext cx="1332334" cy="21006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61" y="4653136"/>
            <a:ext cx="184961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912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630" y="3175120"/>
            <a:ext cx="87688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“Халдварт өвчин”-ий тухай цахим хичээлийг хүүхдүүдэд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зааж тайлбарлан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харилцан ярилцлаа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Эцэг эхчүүдэд “Гар хөл амны”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өвчлөлийн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тухай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цахимаар танилцуулж, заавар зөвлөмж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өгч ажиллав.</a:t>
            </a:r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09120"/>
            <a:ext cx="1817777" cy="20956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509120"/>
            <a:ext cx="1740035" cy="2051806"/>
          </a:xfrm>
          <a:prstGeom prst="rect">
            <a:avLst/>
          </a:prstGeom>
        </p:spPr>
      </p:pic>
      <p:pic>
        <p:nvPicPr>
          <p:cNvPr id="22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5" b="11399"/>
          <a:stretch/>
        </p:blipFill>
        <p:spPr>
          <a:xfrm>
            <a:off x="6012160" y="4509120"/>
            <a:ext cx="2160240" cy="2051806"/>
          </a:xfrm>
          <a:prstGeom prst="rect">
            <a:avLst/>
          </a:prstGeom>
        </p:spPr>
      </p:pic>
      <p:pic>
        <p:nvPicPr>
          <p:cNvPr id="23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878" y="1390954"/>
            <a:ext cx="3816424" cy="17841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90521"/>
            <a:ext cx="2520280" cy="17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482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1127048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Соёлын төв нь Олон улсын эмэгтэйчүүдийн эрхийг хамгаалах өдрийг угтаж  “Жаргалтай дурсамж-1980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” зохиомжит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концертийг зохион байгуулж иргэдэд тоглолоо. Энэ үеэр азтан тодруулж Итгэлт хамба, Улан-Үдэ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аялах эрхийн бичиг болон бусад олон олон шагналуудын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азтанг тодрууллаа.</a:t>
            </a:r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51" y="1412776"/>
            <a:ext cx="1902077" cy="16742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1800200" cy="16867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00267"/>
            <a:ext cx="1800200" cy="16867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70951"/>
            <a:ext cx="2519960" cy="17160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13" y="4941168"/>
            <a:ext cx="2374967" cy="18099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941168"/>
            <a:ext cx="2304256" cy="18099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87" y="4581128"/>
            <a:ext cx="2696377" cy="209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907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1127048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3-р сарын 08-нд жил бүр уламжлал болгон  зохион байгуулдаг “Бүсгүй минь чи инээмсэглэж яваарай” дуун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цэнгүүний арга хэмжээг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зохион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байгуулав.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Тус цэнгүүнд ардын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авьястнууд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оролцож уран бүтээлийн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дээжээсээ өргөн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барьсан. </a:t>
            </a:r>
          </a:p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85860"/>
            <a:ext cx="2448272" cy="17110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38" y="1285860"/>
            <a:ext cx="2429851" cy="17110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71" y="4077072"/>
            <a:ext cx="2445857" cy="26642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4042126"/>
            <a:ext cx="3384376" cy="26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401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1127048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Аймгийн Эрүүл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мэндийн газраас зохион байгуулсан “Халдварт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өвчнөөс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урьдчилан сэргийлье” сургалтанд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сургуулийн нийгмийн ажилтан, эмч нар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идэвхтэй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хамрагдсан байна.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Сумын Эрүүл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мэндийн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төвөөс цэцэрлэгийн хүүхдүүдийг үзлэгт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сар бүр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хамруулж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байна.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Хүүхдүүдэд “Гараа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хэрхэн зөв угаах вэ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?” сургалт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хийснээс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гадна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амны хөндийн үзлэг хийж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хоолойг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өдөр бүр зайлж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байх талаар зөвлөгөө өгч өвчлөлөөс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сэргийлэн ажиллаж байна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r="33153"/>
          <a:stretch/>
        </p:blipFill>
        <p:spPr>
          <a:xfrm rot="5400000">
            <a:off x="619478" y="1018563"/>
            <a:ext cx="1711092" cy="2314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22" y="1285860"/>
            <a:ext cx="2494213" cy="1774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1307253"/>
            <a:ext cx="2808312" cy="1752673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770" y="5243720"/>
            <a:ext cx="2608102" cy="14636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0223" y="5243720"/>
            <a:ext cx="2049929" cy="14879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0367" y="5243720"/>
            <a:ext cx="2690105" cy="14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366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3412450"/>
            <a:ext cx="8928992" cy="3184902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оны 03-р сарын 05 </a:t>
            </a:r>
            <a:r>
              <a:rPr lang="mn-M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 өдөр 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ОУлсын </a:t>
            </a:r>
            <a:r>
              <a:rPr lang="mn-M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эмэгтэйчүүдийн 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эрхийг </a:t>
            </a:r>
            <a:r>
              <a:rPr lang="mn-M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хамгаалах өдрийг угтан “Эмэгтэйчүүдийн гоо сайхан” ажлын хүрээнд 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1-р </a:t>
            </a:r>
            <a:r>
              <a:rPr lang="mn-M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багийн иргэн Л.Эрдэнэсүрэнг урьж,  зорилтот бүлгийн эмэгтэйчүүдэд нүүрний арьс арчилгаа, зөвөлгөө,үйлчилгээг үнэ төлбөргүй үзүүлж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хамтран </a:t>
            </a:r>
            <a:r>
              <a:rPr lang="mn-M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ажилласан.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	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1127048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Хөдөлмөр халамжийн бодлогын 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:\Users\User\Desktop\2018 ХХҮ фото\20190305_1436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2266315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User\Desktop\2018 ХХҮ фото\20190305_1159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2905125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0279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3412450"/>
            <a:ext cx="8928992" cy="3184902"/>
          </a:xfrm>
        </p:spPr>
        <p:txBody>
          <a:bodyPr>
            <a:normAutofit lnSpcReduction="10000"/>
          </a:bodyPr>
          <a:lstStyle/>
          <a:p>
            <a:pPr algn="just"/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Хөгжлийн </a:t>
            </a:r>
            <a:r>
              <a:rPr lang="mn-M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бэрхшээлтэй 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иргэн МУСТАжилтан, </a:t>
            </a:r>
            <a:r>
              <a:rPr lang="mn-M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ая зохиогч, дуучин н.Баасанжавын “Амьдрах сайхан” 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уран бүтээлийн </a:t>
            </a:r>
            <a:r>
              <a:rPr lang="mn-M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тоглолтыг суманд  зохион байгуулахад  сумын удирдлага, байгууллага хамт олон иргэд дэмжлэг 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үзүүлж оролцлоо.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	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1127048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Хөдөлмөр халамжийн бодлогын 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1" y="1343474"/>
            <a:ext cx="1838008" cy="2805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1401089"/>
            <a:ext cx="2880320" cy="27479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09335"/>
            <a:ext cx="3487352" cy="273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642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2996952"/>
            <a:ext cx="8856985" cy="3744416"/>
          </a:xfrm>
        </p:spPr>
        <p:txBody>
          <a:bodyPr>
            <a:noAutofit/>
          </a:bodyPr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Сумын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Засаг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дарга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 хийж гүйцэтгэсэн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ажлын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тайлангаа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иргэддээ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нилцуулж,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ийсэн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ажлуудаа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зураг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тайлбартай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сэтгүүл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хэлбэрээр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гарган хуралд хүрэлцэн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ирсэн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иргэдэд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өглөө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Мөн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иргэдээс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асуулга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авч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иргэдийн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санал, хүсэлт,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асуултанд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хариул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 өгч ажиллалаа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Сумын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Иргэдийн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Төлөөлөгчдийн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хурлаас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хийсэн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ажлаа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тайлагнаж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цаашид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хийх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ажлуудаа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танилцуула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Dotood-ajiltan\Desktop\53403653_2281443892128769_1444219428005740544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6212"/>
            <a:ext cx="1790700" cy="168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Dotood-ajiltan\Desktop\53853947_2281445138795311_1885366380950192128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92508"/>
            <a:ext cx="1872208" cy="167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Dotood-ajiltan\Desktop\53665480_1109845832529387_4173935113303752704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86212"/>
            <a:ext cx="1619250" cy="168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Dotood-ajiltan\Desktop\53274627_1109845975862706_3845488085026471936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92508"/>
            <a:ext cx="2232248" cy="167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Dotood-ajiltan\Desktop\53553202_473993783138248_3103841679338110976_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96" y="4941168"/>
            <a:ext cx="1793915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Dotood-ajiltan\Desktop\53582158_1109848629195774_1715828448225656832_n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41169"/>
            <a:ext cx="1552575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Dotood-ajiltan\Desktop\53476461_473993843138242_3343594536281571328_n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40" y="4941168"/>
            <a:ext cx="1685925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Dotood-ajiltan\Desktop\53738117_1109845915862712_6964289814061383680_n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41169"/>
            <a:ext cx="1609725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Dotood-ajiltan\Desktop\53660907_1109845759196061_7193454021842042880_n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41169"/>
            <a:ext cx="1656184" cy="1728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036496" cy="396044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оны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сарын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06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өдөр зохион байгуулсан Сумын засаг даргын 2018 онд хийсэн ажлын тайлангийн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хурлын дараа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онд хөдөлмөр эрхлэлтийг дэмжих чиглэлээр хэрэгжих хөтөлбөрийг иргэдэд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танилцуулсан.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Сумын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Засаг даргын 2019 оны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02-р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сарын 15 ны өдрийн А/08 тоот захирамжаар байгуулагдсан ажлын хэсэг суманд хүнсний эрхийн бичгээр үйлчлэх дэлгүүрийн сонгон шалгаруулалтыг зохион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байгуулсан. Энэ ажлын хүрээнд 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умын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Засаг дарга,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“Хишиг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баян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уул” ХХК-ний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Наран дэлгүүртэй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2019 оны 03 дугаар сарын 11-ний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өдөр гэрээ байгуулснаар, өрхүүд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 2-р 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сарын хүнсний бараагаа авч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эхлээд байна</a:t>
            </a:r>
            <a:r>
              <a:rPr lang="mn-M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1127048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Хөдөлмөр халамжийн бодлогын 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User\Desktop\New folder\DSC_889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34896"/>
            <a:ext cx="2808312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Dotood-ajiltan\Desktop\53139510_2481134051900868_125724629888139264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34896"/>
            <a:ext cx="3923928" cy="197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0717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856984" cy="2880320"/>
          </a:xfrm>
        </p:spPr>
        <p:txBody>
          <a:bodyPr/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АНХААРАЛ ХАНДУУЛСАНД БАЯРЛАЛАА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ocuments\f2ca773fb0fd527c4a8ae444e206a6c1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4912711" cy="30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212976"/>
            <a:ext cx="9036496" cy="3384376"/>
          </a:xfrm>
        </p:spPr>
        <p:txBody>
          <a:bodyPr>
            <a:normAutofit/>
          </a:bodyPr>
          <a:lstStyle/>
          <a:p>
            <a:pPr algn="just"/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умын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ИТХ-н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нэрэмжит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8-9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ангийн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монгол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хэлний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олимпиад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болон З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асаг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даргын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нэрэмжит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6-7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анги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йн м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атематикийн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олимпиад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ын нэгийн даваа дуусч хоёрын даваа амжилттай явагдаж байна.</a:t>
            </a:r>
            <a:endParaRPr lang="en-US" sz="2400" strike="sngStrik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321297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/>
          </a:p>
          <a:p>
            <a:pPr algn="just"/>
            <a:endParaRPr lang="mn-MN" sz="2000" dirty="0"/>
          </a:p>
        </p:txBody>
      </p:sp>
      <p:pic>
        <p:nvPicPr>
          <p:cNvPr id="8" name="Picture 7" descr="C:\Users\Dotood-ajiltan\Desktop\53333142_2046094515503872_5378101101079822336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2797443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Dotood-ajiltan\Desktop\53376271_2046094592170531_311667291131478016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2448272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Dotood-ajiltan\Desktop\53048052_2040811596032164_296475665388011520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09120"/>
            <a:ext cx="2797443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Dotood-ajiltan\Desktop\53295576_2040811682698822_4669529370954563584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09121"/>
            <a:ext cx="2448272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4666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600399"/>
          </a:xfrm>
        </p:spPr>
        <p:txBody>
          <a:bodyPr>
            <a:noAutofit/>
          </a:bodyPr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Олон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улсын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эмэгтэйчүүдийн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баярыг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сумандаа өргөн дэлгэр сайхан тэмдэглэн өнгөрүүллээ. Баярыг тохиолдуулан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Караоке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тэмцээн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Бүсгүй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минь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инээмсэглэж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яваарай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баярын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цэнгүүн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Ээждээ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захидал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бичээрэй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уралдааны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хүүхэд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насанд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хүрэгчдийн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дунд зохион байгууллаа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321297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/>
          </a:p>
          <a:p>
            <a:pPr algn="just"/>
            <a:endParaRPr lang="mn-MN" sz="2000" dirty="0"/>
          </a:p>
        </p:txBody>
      </p:sp>
      <p:pic>
        <p:nvPicPr>
          <p:cNvPr id="9" name="Picture 8" descr="C:\Users\Dotood-ajiltan\Desktop\53820963_474005316470428_488104010780246016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1385142"/>
            <a:ext cx="2060586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Dotood-ajiltan\Desktop\54008958_474007319803561_4489138322161008640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88007"/>
            <a:ext cx="205222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Dotood-ajiltan\Desktop\53523372_473997356471224_5207414127164653568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4" y="4275215"/>
            <a:ext cx="2226067" cy="2250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Dotood-ajiltan\Desktop\53803613_474002149804078_2653736214888185856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75214"/>
            <a:ext cx="2420626" cy="2250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Dotood-ajiltan\Desktop\53877630_474002129804080_7819940401430659072_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95" y="4275215"/>
            <a:ext cx="2828875" cy="2250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Dotood-ajiltan\Desktop\53480633_1110914289089208_2213393958426378240_n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43" y="1388007"/>
            <a:ext cx="2054032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7383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96952"/>
            <a:ext cx="8856984" cy="2880320"/>
          </a:xfrm>
        </p:spPr>
        <p:txBody>
          <a:bodyPr>
            <a:normAutofit/>
          </a:bodyPr>
          <a:lstStyle/>
          <a:p>
            <a:pPr algn="just"/>
            <a:r>
              <a:rPr lang="mn-M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Аймгийн ЗДТГ, Эмэгтэйчүүдийн зөвлөл, Нийгмийн ардчилал монголын залуучуудын холбооноос зохион байгуулсан “Гоо үдэш” цэнгүүний арга хэмжээнд сумын ЗДТГазар, Сургууль, Цэцэрлэг, “Талын илч” ОНӨААТҮГ-ын нийт бүсгүйчүүд оролцлоо.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C:\Users\Dotood-ajiltan\Desktop\53362460_307249066659610_3771750952617377792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448272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Dotood-ajiltan\Desktop\53636724_1917096755065859_8869379947555192832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2160240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Dotood-ajiltan\Desktop\54230767_299601110715185_4364708442376503296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448272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Dotood-ajiltan\Desktop\52977078_399698550841600_1910267252712669184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32" y="4574847"/>
            <a:ext cx="237626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Dotood-ajiltan\Desktop\53827803_648890432198275_4574022062934327296_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04" y="4574846"/>
            <a:ext cx="2730500" cy="1944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756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ГОВЬСҮМБЭР АЙМГИЙН ЗАЛУУЧУУДЫН ХӨГЖЛИЙН САЛБАР ЗӨВЛӨЛҮҮДИЙН НЭГДСЭН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УУЛЗАЛТ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 АРГА ХЭМЖЭЭНД БАЯНТАЛ СУМЫН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ЛУУЧУУД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ИДЭВХИТЭЙ ОРОЛЦЛОО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C:\Users\Dotood-ajiltan\Desktop\54727808_1178188899027830_4784615360408059904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28733"/>
            <a:ext cx="1728192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Dotood-ajiltan\Desktop\53783917_1178187732361280_2620937022822416384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06" y="1412776"/>
            <a:ext cx="232779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Dotood-ajiltan\Desktop\54230699_1178186549028065_2158146819140354048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304256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Dotood-ajiltan\Desktop\53819616_1178186645694722_2440115386377568256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214187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Dotood-ajiltan\Desktop\54354301_1178187922361261_6539537429890596864_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27" y="4149080"/>
            <a:ext cx="2507273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Dotood-ajiltan\Desktop\54203973_1178187622361291_6414626354855149568_n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49080"/>
            <a:ext cx="2376264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9715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Чойрын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хүмүүс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сэтгүүл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ийн 2 дахь дугаар хэвлэгдэн гарлаа. Сумын мэдээллийг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сар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бүр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өгч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Баянтал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хуудсанд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хэвлүүлж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бай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Dotood-ajiltan\Desktop\53341311_2084628488287028_1286907686624952320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21" y="1472912"/>
            <a:ext cx="2428875" cy="2237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Dotood-ajiltan\Desktop\54398087_2084628494953694_75126854977060864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72912"/>
            <a:ext cx="2304256" cy="2237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6725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онд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зохион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байгуулах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гамшгаас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хамгаалах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иж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бүрэн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сургуул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алтын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бэлтгэл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ажлыг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хангах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зорилгоор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сумын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Онцгой комиссоос зохион байгуулж “Г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амшгаас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хамгаалах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мэргэжлийн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анги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йн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бие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бүрэлдэхүүн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”-ий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бэлэн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байдлыг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хангах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ажлын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үзлэг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хийгдэж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төсвийн бүх байгууллагын ажилчид, албан хаагчид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жагсав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Dotood-ajiltan\Desktop\53734582_475206126350347_1183089874584993792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22437"/>
            <a:ext cx="2568674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Dotood-ajiltan\Desktop\53906713_475206246350335_1878515577400590336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22436"/>
            <a:ext cx="2880321" cy="1574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Dotood-ajiltan\Desktop\54520620_475206099683683_9201265797232590848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41167"/>
            <a:ext cx="2808312" cy="180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Dotood-ajiltan\Desktop\53783937_475206173017009_7721058739469418496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46948"/>
            <a:ext cx="2880321" cy="1794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2591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3284982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2028617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sz="22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sz="22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2690336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ЕБСургуулийн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багш нар “Хүүхдийг хүмүүжүүлэх эерэг арга” сэдэвт сургалтыг 1-9-р ангийн эцэг эхчүүдийн дунд зохион байгуулж нийт 67 эцэг эх идэвхтэй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оролцлоо. </a:t>
            </a:r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17" y="1440587"/>
            <a:ext cx="2592288" cy="1651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59348"/>
            <a:ext cx="2478815" cy="1633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18" y="4581128"/>
            <a:ext cx="2592288" cy="194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4581128"/>
            <a:ext cx="2478815" cy="194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2766</TotalTime>
  <Words>819</Words>
  <Application>Microsoft Office PowerPoint</Application>
  <PresentationFormat>On-screen Show (4:3)</PresentationFormat>
  <Paragraphs>107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Equity</vt:lpstr>
      <vt:lpstr>ГОВЬСҮМБЭР АЙМГИЙН БАЯНТАЛ СУМ 2019.03.18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Хөдөлмөр халамжийн бодлогын хүрээнд: </vt:lpstr>
      <vt:lpstr> Хөдөлмөр халамжийн бодлогын хүрээнд: </vt:lpstr>
      <vt:lpstr> Хөдөлмөр халамжийн бодлогын хүрээнд: </vt:lpstr>
      <vt:lpstr>АНХААРАЛ ХАНДУУЛСАНД БАЯРЛАЛАА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Dotood-ajiltan</cp:lastModifiedBy>
  <cp:revision>470</cp:revision>
  <cp:lastPrinted>2019-03-04T01:09:34Z</cp:lastPrinted>
  <dcterms:created xsi:type="dcterms:W3CDTF">2017-08-20T20:49:05Z</dcterms:created>
  <dcterms:modified xsi:type="dcterms:W3CDTF">2019-03-16T04:23:57Z</dcterms:modified>
</cp:coreProperties>
</file>