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81" r:id="rId5"/>
    <p:sldId id="272" r:id="rId6"/>
    <p:sldId id="275" r:id="rId7"/>
    <p:sldId id="258" r:id="rId8"/>
    <p:sldId id="270" r:id="rId9"/>
    <p:sldId id="278" r:id="rId10"/>
    <p:sldId id="279" r:id="rId11"/>
    <p:sldId id="280" r:id="rId12"/>
    <p:sldId id="282" r:id="rId13"/>
    <p:sldId id="262" r:id="rId14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2019.03.04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Завхан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сумдын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Соёлын төвийн эрхлэгч нар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суманд ирж туршлага судлав.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331027"/>
            <a:ext cx="2357327" cy="2097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331026"/>
            <a:ext cx="2448271" cy="2097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31027"/>
            <a:ext cx="2952328" cy="2097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 r="16097" b="11434"/>
          <a:stretch/>
        </p:blipFill>
        <p:spPr>
          <a:xfrm>
            <a:off x="1043608" y="4293096"/>
            <a:ext cx="2839509" cy="2298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7"/>
          <a:stretch/>
        </p:blipFill>
        <p:spPr>
          <a:xfrm>
            <a:off x="4287652" y="3933056"/>
            <a:ext cx="4100772" cy="27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0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Музейн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сан хөмрөгийн улсын тооллого Орон нутаг судлах танхимд 02-р сарын 27 нд явагдаж 22 дэсийн 58 үзмэрийг тооллогод хамрууллаа.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" y="1556792"/>
            <a:ext cx="2591822" cy="3127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2016224" cy="3127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65" y="1556792"/>
            <a:ext cx="2952567" cy="31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6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412450"/>
            <a:ext cx="8856984" cy="2680846"/>
          </a:xfrm>
        </p:spPr>
        <p:txBody>
          <a:bodyPr>
            <a:normAutofit lnSpcReduction="10000"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Баянтал сумын Эрүүл мэндийн төвөөс эрүүл мэндийн тусламж үйлчилгээг иргэдэд чирэгдэлгүй хүргэж байгаа бөгөөд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сард нийт үзлэг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Үүнээс Урьдчилан сэргийлэх үзлэг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Амбулаторийн үзлэг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Идэвхитэй хяналт, гэрийн эргэлт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Алсын дуудлага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Ойрын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дуудлагаар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 тус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үйлчлүүлсэн байна.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Байгууллагын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ажилчдын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 чадварыг нэмэгдүүлэх зорилгоор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дотоод сургалтыг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удаа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байгуулсан.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scontent.fuln6-1.fna.fbcdn.net/v/t1.15752-9/50927984_230929971177854_406563756017975296_n.jpg?_nc_cat=106&amp;_nc_ht=scontent.fuln6-1.fna&amp;oh=295e3c54a81ec67ad64e01968e151b96&amp;oe=5CDEFBA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093"/>
            <a:ext cx="3024336" cy="194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scontent.fuln6-1.fna.fbcdn.net/v/t1.15752-9/50510633_399801690791221_6650005247169134592_n.jpg?_nc_cat=100&amp;_nc_ht=scontent.fuln6-1.fna&amp;oh=934cd2f1f021d2d07b287531e66ebe74&amp;oe=5CF190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1093"/>
            <a:ext cx="3240360" cy="1941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27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784977" cy="331236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цагдаагийн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хэлтэс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гүйцэтгэсэн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тайлангаа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иргэдэд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Цагдаагийн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хэлтсийн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ажиллагааны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хаагчдын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тутмын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онцлог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гүйцэтгэх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үүрэг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чиглэл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зэргийг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тайлбартайгаар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онцлог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Мөн и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ргэдээс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асуулга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тайлант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уулзалтанд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хүрэлцэн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иргэдэд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өөрсдийн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бэлтгэсэн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урлагийн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тоглолтоор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цагдаагийн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бүрэлдэхүүнд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амжилт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хүсэж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гэмт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хэрэг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зөрчлийг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бууруулах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дээр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цаашид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анхаарч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ажиллахаа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илэрхийлэ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Users\Dotood-ajiltan\Desktop\52883899_1100900043423966_337311903053250560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84784"/>
            <a:ext cx="19820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tood-ajiltan\Desktop\52451566_1100900596757244_849144921808122675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7" y="1506638"/>
            <a:ext cx="2077403" cy="177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2338410_1100901026757201_757947682618395852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6638"/>
            <a:ext cx="1944216" cy="177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52510830_1100900903423880_295373772200869888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61" y="1506638"/>
            <a:ext cx="1872208" cy="177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856984" cy="2880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эрсдлийг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бууруулахад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уламжлалт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шинжлэх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ухааны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аргыг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ашиглах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нь-2 /LTS2/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төсл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ийн хүрээнд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mn-MN" sz="2400" dirty="0" smtClean="0">
                <a:solidFill>
                  <a:schemeClr val="tx1"/>
                </a:solidFill>
              </a:rPr>
              <a:t>м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алчид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гэхгүй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үүнийг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амьдралдаа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хэвшил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 ашиглах боломжтой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гурван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бүсчлэлийн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кодыг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хэвлүүлэн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 даргын тамгын газрын үүдэнд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байршууллаа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Иргэд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өөрийн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бүсчлэлийн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кодыг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130105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дугаарт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илгээн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агаар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бэлчээрийн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мэдээллийг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хүлээн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боломжтой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боллоо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2" name="Picture 11" descr="C:\Users\Dotood-ajiltan\Desktop\52494512_1100319696815334_270587401689523814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7712"/>
            <a:ext cx="2880320" cy="229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1968803_1100324846814819_211171663353269452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660"/>
            <a:ext cx="2376264" cy="2295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566918"/>
            <a:ext cx="8856984" cy="2958425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Байгууллагын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хур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сургуулийн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хангахад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онцгой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газраас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ирүүлсэн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Үүрэг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хүргүүлэх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бичгийг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тайланг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иргэдэд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танилцуулахтай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холбоотой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болон б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айгууллагуудын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явцын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талаарх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мэдээллийг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сонсо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0" name="Picture 9" descr="C:\Users\Dotood-ajiltan\Desktop\52698931_1100937056753598_455754737154575564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2"/>
            <a:ext cx="2160240" cy="215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52309245_1100934150087222_610769328591496806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8433"/>
            <a:ext cx="2736304" cy="213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2602930_1100934686753835_819901094221053952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3"/>
            <a:ext cx="2088231" cy="215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856984" cy="288032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хүнсний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эрхийн бичгээр үйлчлэх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дэлгүүр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ийг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сонгон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шалгаруулах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хэс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хуралда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ж, 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ахуй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нэгжүүдэд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үнийн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саналын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урилга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хүргүүлэх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атериал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хүлээн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авах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хугацааг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элэлцэв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n-M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ймгийн статистикийн хэлтсээс тайлан, мэдээ, тооллоготой холбоотой сургалт зохион байгууллаа.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Dotood-ajiltan\Desktop\52901550_1100965150084122_828104807314934988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5860"/>
            <a:ext cx="1517871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2905688_1100965070084130_468477785347509452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5860"/>
            <a:ext cx="2952328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2825984_1100965103417460_869852710200305254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85860"/>
            <a:ext cx="1584176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otood-ajiltan\Desktop\52851310_468751523662474_631176366623241011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4" y="486916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tood-ajiltan\Desktop\52764732_468751530329140_457330654285765017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3037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tood-ajiltan\Desktop\52964857_468751510329142_1371656221827792896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5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1-р багийн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Эмэгтэйчүүд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хуралдаж “Багийн эмэгтэйчүүдийн зөвлөл”-ийг байгуулж цаашид хийх ажлын таалаар хэлэлцэв. Сумын иргэд болон сурагчдын дунд Олон улсын эмэгтэйчүүдийн эрхийг хамгаалах өдрийг угтаж “Ээждээ захидал бичээрэй” уралдааныг зарлаад байна.</a:t>
            </a: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:\Users\Dotood-ajiltan\Desktop\52312472_467811953756431_31721741365710684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933148"/>
            <a:ext cx="1440160" cy="169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2947232_467813970422896_495729069802284646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33148"/>
            <a:ext cx="1512168" cy="169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Dotood-ajiltan\Desktop\52402656_465301657340794_631535256667475148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28936"/>
            <a:ext cx="2160240" cy="16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tood-ajiltan\Desktop\52464358_465305760673717_665723060193171865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3" y="1328936"/>
            <a:ext cx="2519772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otood-ajiltan\Desktop\52459015_465303784007248_888320214015619891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28936"/>
            <a:ext cx="2664296" cy="16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tood-ajiltan\Desktop\52598259_465300414007585_378705843939862118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33148"/>
            <a:ext cx="2303748" cy="16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7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690336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хэмжээнд анх удаа санаачлан СӨБ-ийн байгууллагын хүүхдүүдийн дунд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"БИД ХҮҮХДЭЭ СОНСОЁ“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эцэг эхчүүдийн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анхдугаар чуулга уулзалтыг амжилттай зохион байгууллаа.</a:t>
            </a:r>
          </a:p>
        </p:txBody>
      </p:sp>
      <p:pic>
        <p:nvPicPr>
          <p:cNvPr id="12" name="Picture 2" descr="C:\Users\Dotood-ajiltan\Desktop\53078665_468362070368086_43616200087033610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142379" cy="18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tood-ajiltan\Desktop\52914729_468354990368794_48288769697833287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4"/>
            <a:ext cx="2411760" cy="17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otood-ajiltan\Desktop\52833772_468352057035754_214806361031888076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5"/>
            <a:ext cx="2736304" cy="17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tood-ajiltan\Desktop\53165220_468350947035865_665549888829784064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448272" cy="19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tood-ajiltan\Desktop\52819608_468335773704049_437764269343873433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06" y="4581128"/>
            <a:ext cx="2195736" cy="19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tood-ajiltan\Desktop\53231508_468342810370012_275582190527237324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592288" cy="19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Говьсүмбэр аймгийн БСУГазраас “Хүүхэд хүмүүжүүлэх эерэг арга ба Монгол ухаан” сургалтанд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сургуулиас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4 багш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хамрагдав.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ГСА-ийн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Цагдаагийн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хэлтсээс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“Хүүхэд хамгаалал” сэдвээр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байгуулсан сургалтанд сургуулийн нийгмийн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ажилтан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Т.Алгирмаа хамрагдсан.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C:\Users\Dell\AppData\Local\Microsoft\Windows\Temporary Internet Files\Content.Word\received_225873838106086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412776"/>
            <a:ext cx="2968142" cy="176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:\Users\Dell\AppData\Local\Microsoft\Windows\Temporary Internet Files\Content.Word\received_195458169799706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00" y="1414599"/>
            <a:ext cx="3079244" cy="176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Говьсүмбэр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аймгийн 5-р сургуулиас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байгуулсан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“Тогтвортой хөгжил-ногоон сургууль” дэд хөтөлбөрийн хүрээнд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“Тогтвортой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хөгжлийн бодлогыг ЕБС-ийн сургалтад туслах нь” үзүүлэх хичээлд математикийн багш, бага ангийн багш нар идэвхтэй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оролцож туршлага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судалсан. </a:t>
            </a:r>
          </a:p>
        </p:txBody>
      </p:sp>
      <p:pic>
        <p:nvPicPr>
          <p:cNvPr id="12" name="Picture 11" descr="C:\Users\Dell\AppData\Local\Microsoft\Windows\Temporary Internet Files\Content.Word\received_29893905074458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412776"/>
            <a:ext cx="3544206" cy="231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:\Users\Dell\AppData\Local\Microsoft\Windows\Temporary Internet Files\Content.Word\received_259690773368528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12368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481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ГОВЬСҮМБЭР АЙМГИЙН БАЯНТАЛ СУМ 2019.03.04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403</cp:revision>
  <cp:lastPrinted>2019-03-04T01:09:34Z</cp:lastPrinted>
  <dcterms:created xsi:type="dcterms:W3CDTF">2017-08-20T20:49:05Z</dcterms:created>
  <dcterms:modified xsi:type="dcterms:W3CDTF">2019-03-04T01:13:34Z</dcterms:modified>
</cp:coreProperties>
</file>