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1" r:id="rId4"/>
    <p:sldId id="272" r:id="rId5"/>
    <p:sldId id="275" r:id="rId6"/>
    <p:sldId id="276" r:id="rId7"/>
    <p:sldId id="277" r:id="rId8"/>
    <p:sldId id="258" r:id="rId9"/>
    <p:sldId id="270" r:id="rId10"/>
    <p:sldId id="278" r:id="rId11"/>
    <p:sldId id="279" r:id="rId12"/>
    <p:sldId id="280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2019.02.01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>
              <a:latin typeface="0 Arial " pitchFamily="34" charset="-52"/>
            </a:endParaRPr>
          </a:p>
          <a:p>
            <a:pPr algn="just"/>
            <a:endParaRPr lang="mn-MN" sz="2000" dirty="0">
              <a:latin typeface="0 Arial " pitchFamily="34" charset="-52"/>
            </a:endParaRPr>
          </a:p>
          <a:p>
            <a:pPr algn="just"/>
            <a:endParaRPr lang="mn-MN" sz="2000" dirty="0" smtClean="0">
              <a:latin typeface="0 Arial " pitchFamily="34" charset="-52"/>
            </a:endParaRPr>
          </a:p>
          <a:p>
            <a:pPr algn="just"/>
            <a:endParaRPr lang="mn-MN" sz="2000" dirty="0">
              <a:latin typeface="0 Arial " pitchFamily="34" charset="-52"/>
            </a:endParaRPr>
          </a:p>
          <a:p>
            <a:pPr algn="just"/>
            <a:endParaRPr lang="mn-MN" sz="2000" dirty="0" smtClean="0">
              <a:latin typeface="0 Arial " pitchFamily="34" charset="-52"/>
            </a:endParaRPr>
          </a:p>
          <a:p>
            <a:pPr algn="just"/>
            <a:endParaRPr lang="mn-MN" sz="2000" dirty="0">
              <a:latin typeface="0 Arial " pitchFamily="34" charset="-52"/>
            </a:endParaRPr>
          </a:p>
          <a:p>
            <a:pPr algn="just"/>
            <a:endParaRPr lang="mn-MN" sz="2000" dirty="0" smtClean="0">
              <a:latin typeface="0 Arial " pitchFamily="34" charset="-52"/>
            </a:endParaRPr>
          </a:p>
          <a:p>
            <a:pPr algn="just"/>
            <a:r>
              <a:rPr lang="mn-MN" sz="2000" dirty="0" smtClean="0">
                <a:latin typeface="0 Arial " pitchFamily="34" charset="-52"/>
              </a:rPr>
              <a:t>Соёлын </a:t>
            </a:r>
            <a:r>
              <a:rPr lang="mn-MN" sz="2000" dirty="0">
                <a:latin typeface="0 Arial " pitchFamily="34" charset="-52"/>
              </a:rPr>
              <a:t>бүтээлч үйлдвэрлэлийг хөгжүүлэх ажлын хүрээнд </a:t>
            </a:r>
            <a:r>
              <a:rPr lang="mn-MN" sz="2000" dirty="0" smtClean="0">
                <a:latin typeface="0 Arial " pitchFamily="34" charset="-52"/>
              </a:rPr>
              <a:t>соёлын төвийн </a:t>
            </a:r>
            <a:r>
              <a:rPr lang="mn-MN" sz="2000" dirty="0">
                <a:latin typeface="0 Arial " pitchFamily="34" charset="-52"/>
              </a:rPr>
              <a:t>хамт олон  “Хоёр сэтгэл буюу </a:t>
            </a:r>
            <a:r>
              <a:rPr lang="mn-MN" sz="2000" dirty="0" smtClean="0">
                <a:latin typeface="0 Arial " pitchFamily="34" charset="-52"/>
              </a:rPr>
              <a:t>Ламбагуайн </a:t>
            </a:r>
            <a:r>
              <a:rPr lang="mn-MN" sz="2000" dirty="0">
                <a:latin typeface="0 Arial " pitchFamily="34" charset="-52"/>
              </a:rPr>
              <a:t>паян” зохиомжит концертынхоо бэлэг дурсгалыг хийж </a:t>
            </a:r>
            <a:r>
              <a:rPr lang="mn-MN" sz="2000" dirty="0" smtClean="0">
                <a:latin typeface="0 Arial " pitchFamily="34" charset="-52"/>
              </a:rPr>
              <a:t>гарган үзэгчдэд азтан тодруулж бэлэг барив. </a:t>
            </a:r>
            <a:endParaRPr lang="mn-MN" sz="2000" dirty="0">
              <a:latin typeface="0 Arial " pitchFamily="34" charset="-5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4" y="1416956"/>
            <a:ext cx="2360154" cy="3110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6956"/>
            <a:ext cx="4662802" cy="3812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91" y="750075"/>
            <a:ext cx="2323233" cy="3097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0" y="3539251"/>
            <a:ext cx="2505475" cy="1771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48" y="3494462"/>
            <a:ext cx="2618973" cy="18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Arial Mon" panose="020B0500000000000000" pitchFamily="34" charset="-52"/>
              </a:rPr>
              <a:t>	</a:t>
            </a:r>
          </a:p>
          <a:p>
            <a:pPr algn="just"/>
            <a:endParaRPr lang="mn-MN" sz="2000" dirty="0">
              <a:latin typeface="Arial Mon" panose="020B0500000000000000" pitchFamily="34" charset="-52"/>
            </a:endParaRPr>
          </a:p>
          <a:p>
            <a:pPr algn="just"/>
            <a:endParaRPr lang="mn-MN" sz="2000" dirty="0" smtClean="0">
              <a:latin typeface="Arial Mon" panose="020B0500000000000000" pitchFamily="34" charset="-52"/>
            </a:endParaRPr>
          </a:p>
          <a:p>
            <a:pPr algn="just"/>
            <a:r>
              <a:rPr lang="mn-MN" sz="2000" dirty="0">
                <a:latin typeface="Arial Mon" panose="020B0500000000000000" pitchFamily="34" charset="-52"/>
              </a:rPr>
              <a:t>	</a:t>
            </a:r>
            <a:r>
              <a:rPr lang="mn-MN" sz="2000" dirty="0" smtClean="0">
                <a:latin typeface="Arial Mon" panose="020B0500000000000000" pitchFamily="34" charset="-52"/>
              </a:rPr>
              <a:t>Соёлын </a:t>
            </a:r>
            <a:r>
              <a:rPr lang="mn-MN" sz="2000" dirty="0">
                <a:latin typeface="Arial Mon" panose="020B0500000000000000" pitchFamily="34" charset="-52"/>
              </a:rPr>
              <a:t>төвд </a:t>
            </a:r>
            <a:r>
              <a:rPr lang="mn-MN" sz="2000" dirty="0" smtClean="0">
                <a:latin typeface="Arial Mon" panose="020B0500000000000000" pitchFamily="34" charset="-52"/>
              </a:rPr>
              <a:t>Боржигин </a:t>
            </a:r>
            <a:r>
              <a:rPr lang="mn-MN" sz="2000" dirty="0">
                <a:latin typeface="Arial Mon" panose="020B0500000000000000" pitchFamily="34" charset="-52"/>
              </a:rPr>
              <a:t>Уртын дуу, Морин хуур, Ум марзайн сургалтыг 2 насны ангилалаар МУСТА Г.Арилдын удирдлага дор </a:t>
            </a:r>
            <a:r>
              <a:rPr lang="mn-MN" sz="2000" dirty="0" smtClean="0">
                <a:latin typeface="Arial Mon" panose="020B0500000000000000" pitchFamily="34" charset="-52"/>
              </a:rPr>
              <a:t>хичээллүүлж </a:t>
            </a:r>
            <a:r>
              <a:rPr lang="mn-MN" sz="2000" dirty="0">
                <a:latin typeface="Arial Mon" panose="020B0500000000000000" pitchFamily="34" charset="-52"/>
              </a:rPr>
              <a:t>байна.  </a:t>
            </a:r>
            <a:endParaRPr lang="mn-MN" sz="2000" dirty="0">
              <a:latin typeface="Arial Mon" panose="020B0500000000000000" pitchFamily="34" charset="-52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0" y="1412776"/>
            <a:ext cx="2880320" cy="3799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128092" cy="37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07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0 Arial " pitchFamily="34" charset="-52"/>
                <a:cs typeface="Arial" panose="020B0604020202020204" pitchFamily="34" charset="0"/>
              </a:rPr>
              <a:t>Баянтал сумын Эрүүл мэндийн төвөөс эрүүл мэндийн тусламж үйлчилгээг иргэдэд чирэгдэлгүй хүргэж байгаа бөгөөд </a:t>
            </a:r>
            <a:r>
              <a:rPr lang="mn-MN" sz="2000" dirty="0" smtClean="0">
                <a:latin typeface="0 Arial " pitchFamily="34" charset="-52"/>
                <a:cs typeface="Arial" panose="020B0604020202020204" pitchFamily="34" charset="0"/>
              </a:rPr>
              <a:t>01-р </a:t>
            </a:r>
            <a:r>
              <a:rPr lang="mn-MN" sz="2000" dirty="0">
                <a:latin typeface="0 Arial " pitchFamily="34" charset="-52"/>
                <a:cs typeface="Arial" panose="020B0604020202020204" pitchFamily="34" charset="0"/>
              </a:rPr>
              <a:t>сард н</a:t>
            </a:r>
            <a:r>
              <a:rPr lang="mn-MN" sz="2000" dirty="0">
                <a:latin typeface="0 Arial " pitchFamily="34" charset="-52"/>
              </a:rPr>
              <a:t>ийт үзлэг </a:t>
            </a:r>
            <a:r>
              <a:rPr lang="mn-MN" sz="2000" dirty="0" smtClean="0">
                <a:latin typeface="0 Arial " pitchFamily="34" charset="-52"/>
              </a:rPr>
              <a:t>138 </a:t>
            </a:r>
            <a:r>
              <a:rPr lang="mn-MN" sz="2000" dirty="0">
                <a:latin typeface="0 Arial " pitchFamily="34" charset="-52"/>
              </a:rPr>
              <a:t>Үүнээс Урьдчилан сэргийлэх үзлэг </a:t>
            </a:r>
            <a:r>
              <a:rPr lang="mn-MN" sz="2000" dirty="0" smtClean="0">
                <a:latin typeface="0 Arial " pitchFamily="34" charset="-52"/>
              </a:rPr>
              <a:t>53, </a:t>
            </a:r>
            <a:r>
              <a:rPr lang="mn-MN" sz="2000" dirty="0">
                <a:latin typeface="0 Arial " pitchFamily="34" charset="-52"/>
              </a:rPr>
              <a:t>Амбулаторийн үзлэг </a:t>
            </a:r>
            <a:r>
              <a:rPr lang="mn-MN" sz="2000" dirty="0" smtClean="0">
                <a:latin typeface="0 Arial " pitchFamily="34" charset="-52"/>
              </a:rPr>
              <a:t>85, Алсын </a:t>
            </a:r>
            <a:r>
              <a:rPr lang="mn-MN" sz="2000" dirty="0">
                <a:latin typeface="0 Arial " pitchFamily="34" charset="-52"/>
              </a:rPr>
              <a:t>дуудлага </a:t>
            </a:r>
            <a:r>
              <a:rPr lang="mn-MN" sz="2000" dirty="0" smtClean="0">
                <a:latin typeface="0 Arial " pitchFamily="34" charset="-52"/>
              </a:rPr>
              <a:t>5, </a:t>
            </a:r>
            <a:r>
              <a:rPr lang="mn-MN" sz="2000" dirty="0">
                <a:latin typeface="0 Arial " pitchFamily="34" charset="-52"/>
              </a:rPr>
              <a:t>Ойрын дуудлага </a:t>
            </a:r>
            <a:r>
              <a:rPr lang="mn-MN" sz="2000" dirty="0" smtClean="0">
                <a:latin typeface="0 Arial " pitchFamily="34" charset="-52"/>
              </a:rPr>
              <a:t>17, </a:t>
            </a:r>
            <a:r>
              <a:rPr lang="mn-MN" sz="2000" dirty="0">
                <a:latin typeface="0 Arial " pitchFamily="34" charset="-52"/>
              </a:rPr>
              <a:t>Хэвтэн эмчлүүлсэн үйлчлүүлэгч </a:t>
            </a:r>
            <a:r>
              <a:rPr lang="mn-MN" sz="2000" dirty="0" smtClean="0">
                <a:latin typeface="0 Arial " pitchFamily="34" charset="-52"/>
              </a:rPr>
              <a:t>7, </a:t>
            </a:r>
            <a:r>
              <a:rPr lang="mn-MN" sz="2000" dirty="0">
                <a:latin typeface="0 Arial " pitchFamily="34" charset="-52"/>
              </a:rPr>
              <a:t>Яаралтай тусламжийн тасгаар үйлчлүүлсэн үйлчлүүлэгч </a:t>
            </a:r>
            <a:r>
              <a:rPr lang="mn-MN" sz="2000" dirty="0" smtClean="0">
                <a:latin typeface="0 Arial " pitchFamily="34" charset="-52"/>
              </a:rPr>
              <a:t>9 </a:t>
            </a:r>
            <a:r>
              <a:rPr lang="mn-MN" sz="2000" dirty="0">
                <a:latin typeface="0 Arial " pitchFamily="34" charset="-52"/>
              </a:rPr>
              <a:t>байна.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0 Arial " pitchFamily="34" charset="-52"/>
                <a:cs typeface="Arial" pitchFamily="34" charset="0"/>
              </a:rPr>
              <a:t>Мөн </a:t>
            </a:r>
            <a:r>
              <a:rPr lang="mn-MN" sz="2000" dirty="0" smtClean="0">
                <a:latin typeface="0 Arial " pitchFamily="34" charset="-52"/>
              </a:rPr>
              <a:t>Засгийн </a:t>
            </a:r>
            <a:r>
              <a:rPr lang="mn-MN" sz="2000" dirty="0">
                <a:latin typeface="0 Arial " pitchFamily="34" charset="-52"/>
              </a:rPr>
              <a:t>газрын 224-р тогтоолыг хэрэгжүүлэх зорилгоор “Осол гэмтлээс сэргийлье” сургалт зохион байгуулж 43 иргэн сургалтанд хамрагдсан.</a:t>
            </a:r>
          </a:p>
          <a:p>
            <a:pPr algn="just"/>
            <a:r>
              <a:rPr lang="mn-MN" sz="2000" dirty="0">
                <a:latin typeface="0 Arial " pitchFamily="34" charset="-52"/>
              </a:rPr>
              <a:t> Томуу, томуу төст өвчнөөс урьдчилан сэргийлэх дархлааг дэмжих 8 төрлийн цуврал сурталчилгааны материал гарын авлага тарааж зөвлөгөө өгөөд байна.</a:t>
            </a:r>
            <a:endParaRPr lang="en-US" sz="2000" dirty="0"/>
          </a:p>
          <a:p>
            <a:r>
              <a:rPr lang="mn-MN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mn-MN" sz="2000" dirty="0">
              <a:latin typeface="0 Arial " pitchFamily="34" charset="-52"/>
              <a:cs typeface="Arial" panose="020B0604020202020204" pitchFamily="34" charset="0"/>
            </a:endParaRPr>
          </a:p>
          <a:p>
            <a:pPr algn="just"/>
            <a:endParaRPr lang="mn-MN" sz="2000" dirty="0" smtClean="0"/>
          </a:p>
          <a:p>
            <a:pPr algn="just"/>
            <a:endParaRPr lang="mn-MN" sz="2000" dirty="0"/>
          </a:p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Arial Mon" panose="020B0500000000000000" pitchFamily="34" charset="-52"/>
              </a:rPr>
              <a:t>	</a:t>
            </a:r>
          </a:p>
          <a:p>
            <a:pPr algn="just"/>
            <a:endParaRPr lang="mn-MN" sz="2000" dirty="0">
              <a:latin typeface="Arial Mon" panose="020B0500000000000000" pitchFamily="34" charset="-52"/>
            </a:endParaRPr>
          </a:p>
          <a:p>
            <a:pPr algn="just"/>
            <a:endParaRPr lang="mn-MN" sz="2000" dirty="0" smtClean="0">
              <a:latin typeface="Arial Mon" panose="020B0500000000000000" pitchFamily="34" charset="-52"/>
            </a:endParaRPr>
          </a:p>
          <a:p>
            <a:pPr algn="just"/>
            <a:r>
              <a:rPr lang="mn-MN" sz="2000" dirty="0">
                <a:latin typeface="Arial Mon" panose="020B0500000000000000" pitchFamily="34" charset="-52"/>
              </a:rPr>
              <a:t>	</a:t>
            </a:r>
            <a:endParaRPr lang="mn-MN" sz="2000" dirty="0">
              <a:latin typeface="Arial Mon" panose="020B0500000000000000" pitchFamily="34" charset="-52"/>
            </a:endParaRPr>
          </a:p>
        </p:txBody>
      </p:sp>
      <p:pic>
        <p:nvPicPr>
          <p:cNvPr id="8" name="Picture 7" descr="D:\нярав бадмаа\46192600_1118375318330608_29950380244478197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14" y="1104914"/>
            <a:ext cx="32403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.fuln6-1.fna.fbcdn.net/v/t1.15752-9/48082766_330256297581424_2948389675976359936_n.jpg?_nc_cat=105&amp;_nc_ht=scontent.fuln6-1.fna&amp;oh=24b146e2279163373104d19fdf065384&amp;oe=5C94B3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04914"/>
            <a:ext cx="329542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36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3789040"/>
            <a:ext cx="8678768" cy="306896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зөвлөл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хуралдаж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Аварга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малчныг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тодруулах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жуух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бичгээр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шагнагдах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малч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ыг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ш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алгаруула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Аварга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малчнаар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1-р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багийн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малчин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Б.Тойруул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2-р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багийн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малчин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Л.Түвшинжаргал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Ц.Алтанхуяг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нар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ыг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тодрууллаа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1-р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багийн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малчин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Д.Нямцэрэн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багийн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малчин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Т.Очирпүрэв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нарыг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Жуух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бичгээ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шагнуулахаар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гишүүдийн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олонх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дэмж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ив. 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C:\Users\Dotood-ajiltan\Desktop\51246602_1088243558022948_96080071114935500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2" y="1321550"/>
            <a:ext cx="3240360" cy="239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Dotood-ajiltan\Desktop\51195279_1088243518022952_548039938375522713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21550"/>
            <a:ext cx="3528392" cy="239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8856984" cy="3645024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Энэ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сарын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21-22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ны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өдрүүдэд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USAID-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санхүүжилтээр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Мерси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Кор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Монгол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Олон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Улсын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Байгууллагаас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Говьсүмбэр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аймгийн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Онцгой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байдлын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газартай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хамтран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“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Гамшгийн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эрсдлийг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бууруулахад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уламжлалт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болон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шинжлэх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ухааны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аргыг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ашиглах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нь-2 (lTS2)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төслийн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хүрээнд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“LEGS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Онцгой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байдлын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үед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мал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амьтанд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чиглэсэн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үйл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ажиллагаанд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баримтлах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заавар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стандарт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сургалтыг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зохион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байгууллаа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Цаг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агаарын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болон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бэлчээр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цас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зудын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эрсдлийн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мэдээллийг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гар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утаснаасаа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мессежээр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хүлээн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авах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системийг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танилцуулсан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нь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сургалтын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нэг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онцлог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байв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mn-M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Сургалтанд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Сумын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орлогч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дарга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Засаг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даргын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тамгын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газрын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дарга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Багийн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Засаг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дарга</a:t>
            </a:r>
            <a:r>
              <a:rPr lang="mn-M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нар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Иргэдийн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төлөөлөгчдийн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хурлын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нарийн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бичиг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mn-M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ЭҮТ-ийн дарга, мэргэжилтэн нар </a:t>
            </a:r>
            <a:r>
              <a:rPr lang="en-US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оролцо</a:t>
            </a:r>
            <a:r>
              <a:rPr lang="mn-M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в.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10" name="Picture 9" descr="C:\Users\Dotood-ajiltan\Desktop\1548768141_50781831_2207970959450810_1181107468005015552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0243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otood-ajiltan\Desktop\50314597_449653398905620_8995967099218165760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223224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51050306_449330052271288_495902306878672076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66429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66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96952"/>
            <a:ext cx="8856984" cy="386104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Умард говийн гүвээт-халхын дундад талын сав газрын захиргаанаас с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албан байгууллага иргэдэд “Усны тухай хууль”-иар сургалт зохион байгуулав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mn-M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 “Авлигаас урьдчилан сэргийлэх иргэний хяналтын зөвлөл”-ийн гишүүд суманд ирж ажиллав.</a:t>
            </a:r>
            <a:endParaRPr lang="mn-M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:\Users\Dotood-ajiltan\Desktop\20190124_1042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0" y="1412776"/>
            <a:ext cx="2241856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tood-ajiltan\Desktop\20190124_1043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9356"/>
            <a:ext cx="229616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otood-ajiltan\Desktop\20190124_1042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57" y="1412776"/>
            <a:ext cx="249491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20190128_1506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03" y="4708381"/>
            <a:ext cx="2891790" cy="17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20190128_15061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08381"/>
            <a:ext cx="3024336" cy="1744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75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Хүн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амд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эрүүл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мэндийн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тусламж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үйлчилгээний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чанар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хүртээмжийг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сайжруулах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төрийн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байгууллагын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үйл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ажиллагаа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болон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мэдээллийн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нээлттэй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тод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байдлыг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хангах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‘’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Иргэн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төвтэй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эрүүл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мэндийн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тусламж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үйлчилгээ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’’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өдөрлөг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арга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хэмжээг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2019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оны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01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дүгээр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сарын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28-ны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өдөр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Нэгдсэн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эмнэлэг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Ёс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зүйн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салбар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хороотой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хамтран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Баянтал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суманд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зохион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байгууллаа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Нэгдсэн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эмнэлгийн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нарийн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мэргэжлийн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эмч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нарын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үзлэг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оношилгоонд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189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хүн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хамрагдаж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эмч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нарын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зөвлөгөөнд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3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хүн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орсон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байна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b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mn-M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Мөн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сумын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иргэдтэй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уулзалт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зохион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байгуулж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Эрүүл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мэндийн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газар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Нэгдсэн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эмнэлэг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Эмч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эмнэлгийн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мэргэжилтний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ёс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зүйн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хорооны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дарга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нар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2018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оны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үйл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ажиллагааны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тайлан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тавьж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2019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онд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тусламж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үйлчилгээний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чанар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хүртээмжийг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сайжруулах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чиглэлээр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хийх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ажлаа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танилцуулж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иргэдийн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асуултанд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хариулт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өгч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харилцан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ярилцсан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уулзалт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зохион байгуулав.</a:t>
            </a: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:\Users\Dotood-ajiltan\Desktop\51236131_2335112316776046_183664908230773964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0" y="1412776"/>
            <a:ext cx="193169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Dotood-ajiltan\Desktop\51043343_2335113066775971_912416087359252070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31523"/>
            <a:ext cx="172819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Dotood-ajiltan\Desktop\50402521_2335112326776045_394073060401794252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1485"/>
            <a:ext cx="1728192" cy="169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Dotood-ajiltan\Desktop\50790032_2335112590109352_4800211198408654848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94028"/>
            <a:ext cx="2161257" cy="169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71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нийтийн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цэвэрлэгээ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сарын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д зохион байгуулж албан байгууллага, иргэд аж ахуйн нэгжийн ажилчид хуваарьт газруудаа цэвэрлэсэн. Мөн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шинээ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хоггүй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цэмцгэр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угтацгаая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”  уриан дор 2019 оны 02-р сарын 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өдрийн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цагт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бүх нийтийн их цэвэрлэгээг хийхээр зар мэдээллээ хүргүүлээд байна. </a:t>
            </a:r>
            <a:r>
              <a:rPr lang="mn-M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Dotood-ajiltan\Desktop\51116858_1088248408022463_230577020951802675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58318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ell\AppData\Local\Microsoft\Windows\Temporary Internet Files\Content.Word\Screenshot_2018-11-30-18-15-46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78" b="37741"/>
          <a:stretch/>
        </p:blipFill>
        <p:spPr bwMode="auto">
          <a:xfrm>
            <a:off x="285720" y="1534234"/>
            <a:ext cx="2389279" cy="2398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Dell\AppData\Local\Microsoft\Windows\Temporary Internet Files\Content.Word\Screenshot_2018-11-30-18-15-5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0" b="33762"/>
          <a:stretch/>
        </p:blipFill>
        <p:spPr bwMode="auto">
          <a:xfrm>
            <a:off x="5940152" y="1534234"/>
            <a:ext cx="2592288" cy="2398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0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8856984" cy="3645024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  <a:endParaRPr lang="mn-MN" sz="2000" dirty="0" smtClean="0">
              <a:solidFill>
                <a:schemeClr val="tx1"/>
              </a:solidFill>
            </a:endParaRPr>
          </a:p>
          <a:p>
            <a:pPr algn="just"/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“Талын илч” ОНӨҮГ-ын халаалтын үйл ажиллагаа түр доголдож  2019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 01-р сарын 29-ны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 2-р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зуухны тогоо цоорсон байсныг ажилтан албан хаагчид өглөөний 09 цагаас эхлэн түргэн шуурхай засварлан оройны 22</a:t>
            </a:r>
            <a:r>
              <a:rPr lang="mn-MN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минутад дуусган халаалтын үйл ажиллагааг хэвийн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болгосон. 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Зуух засварлах хугацаанд 1-р зуухаар галлан халаалтын үйл ажиллагааг хэвийн явуулсан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n-MN" sz="24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  <a:p>
            <a:pPr algn="just"/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Owner\Documents\taliin ilch\zurag\20190129_185852_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6" y="1484784"/>
            <a:ext cx="2282086" cy="217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Owner\Documents\taliin ilch\zurag\FB_IMG_15488552265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376264" cy="217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Owner\Documents\taliin ilch\zurag\50992461_600461367061903_723066419256544460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232248" cy="2173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213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4384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mn-MN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Говьсүмбэр </a:t>
            </a:r>
            <a:r>
              <a:rPr lang="mn-MN" sz="2400" dirty="0">
                <a:latin typeface="Times New Roman" pitchFamily="18" charset="0"/>
                <a:ea typeface="+mj-ea"/>
                <a:cs typeface="Times New Roman" pitchFamily="18" charset="0"/>
              </a:rPr>
              <a:t>аймгийн Гэр </a:t>
            </a:r>
            <a:r>
              <a:rPr lang="mn-M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бүл, </a:t>
            </a:r>
            <a:r>
              <a:rPr lang="mn-MN" sz="2400" dirty="0">
                <a:latin typeface="Times New Roman" pitchFamily="18" charset="0"/>
                <a:ea typeface="+mj-ea"/>
                <a:cs typeface="Times New Roman" pitchFamily="18" charset="0"/>
              </a:rPr>
              <a:t>хүүхэд, залуучуудын хөгжлийн төвөөс Хүүхдийн оролцооны клубын чиглүүлэгч багш, мэргэжилтнүүдийг чадавхжуулах сургалтыг зохион </a:t>
            </a:r>
            <a:r>
              <a:rPr lang="mn-M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байгуулав. Тус сургалтанд 4-р сургуулийн </a:t>
            </a:r>
            <a:r>
              <a:rPr lang="mn-MN" sz="2400" dirty="0">
                <a:latin typeface="Times New Roman" pitchFamily="18" charset="0"/>
                <a:ea typeface="+mj-ea"/>
                <a:cs typeface="Times New Roman" pitchFamily="18" charset="0"/>
              </a:rPr>
              <a:t>5 чиглүүлэгч багш хамрагдаж туршлага судалсан. </a:t>
            </a:r>
            <a:r>
              <a:rPr lang="mn-M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Мөн </a:t>
            </a:r>
            <a:r>
              <a:rPr lang="mn-M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хүүхдийн </a:t>
            </a:r>
            <a:r>
              <a:rPr lang="mn-M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оролцооны бүлгийн ахлагч нарын дунд “Амжилтыг хамтдаа бүтээцгээе” сургалтыг зохион </a:t>
            </a:r>
            <a:r>
              <a:rPr lang="mn-M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байгуулав.</a:t>
            </a:r>
            <a:endParaRPr lang="mn-M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11" descr="C:\Users\Dell\AppData\Local\Microsoft\Windows\Temporary Internet Files\Content.Word\FB_IMG_1548835300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8" y="1521251"/>
            <a:ext cx="2658115" cy="2441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C:\Users\Dell\AppData\Local\Microsoft\Windows\Temporary Internet Files\Content.Word\FB_IMG_15488353031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34" y="1496197"/>
            <a:ext cx="2495694" cy="246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C:\Users\Dell\AppData\Local\Microsoft\Windows\Temporary Internet Files\Content.Word\FB_IMG_15488352354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1250"/>
            <a:ext cx="2703244" cy="2441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0" y="3175120"/>
            <a:ext cx="87688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F5A408"/>
              </a:buClr>
              <a:buSzPct val="80000"/>
            </a:pPr>
            <a:r>
              <a:rPr lang="mn-MN" sz="2000" dirty="0" smtClean="0">
                <a:latin typeface="0 Arial " pitchFamily="34" charset="-52"/>
                <a:ea typeface="+mj-ea"/>
                <a:cs typeface="+mj-cs"/>
              </a:rPr>
              <a:t>Сар </a:t>
            </a:r>
            <a:r>
              <a:rPr lang="mn-MN" sz="2000" dirty="0">
                <a:latin typeface="0 Arial " pitchFamily="34" charset="-52"/>
                <a:ea typeface="+mj-ea"/>
                <a:cs typeface="+mj-cs"/>
              </a:rPr>
              <a:t>шинийн баярыг угтан Баянтал сумын Соёлын төвийн уран бүтээлчид сумын иргэддээ зориулан “Хоёр сэтгэл буюу </a:t>
            </a:r>
            <a:r>
              <a:rPr lang="mn-MN" sz="2000" dirty="0" smtClean="0">
                <a:latin typeface="0 Arial " pitchFamily="34" charset="-52"/>
                <a:ea typeface="+mj-ea"/>
                <a:cs typeface="+mj-cs"/>
              </a:rPr>
              <a:t>Ламбагуайн </a:t>
            </a:r>
            <a:r>
              <a:rPr lang="mn-MN" sz="2000" dirty="0">
                <a:latin typeface="0 Arial " pitchFamily="34" charset="-52"/>
                <a:ea typeface="+mj-ea"/>
                <a:cs typeface="+mj-cs"/>
              </a:rPr>
              <a:t>паян” ардын дууны зохиомжит концертоо 01-р сарын </a:t>
            </a:r>
            <a:r>
              <a:rPr lang="mn-MN" sz="2000" dirty="0" smtClean="0">
                <a:latin typeface="0 Arial " pitchFamily="34" charset="-52"/>
                <a:ea typeface="+mj-ea"/>
                <a:cs typeface="+mj-cs"/>
              </a:rPr>
              <a:t>25 ний өдөр иргэдэд болон хүүхэд багачуудад </a:t>
            </a:r>
            <a:r>
              <a:rPr lang="mn-MN" sz="2000" dirty="0">
                <a:latin typeface="0 Arial " pitchFamily="34" charset="-52"/>
                <a:ea typeface="+mj-ea"/>
                <a:cs typeface="+mj-cs"/>
              </a:rPr>
              <a:t>тус тус </a:t>
            </a:r>
            <a:r>
              <a:rPr lang="mn-MN" sz="2000" dirty="0" smtClean="0">
                <a:latin typeface="0 Arial " pitchFamily="34" charset="-52"/>
                <a:ea typeface="+mj-ea"/>
                <a:cs typeface="+mj-cs"/>
              </a:rPr>
              <a:t>тоглосон. Тоглолтыг сумын иргэд болон албан байгууллага, аж ахуйн нэгжийн ажилчид, хүүхэд багачууд идэвхитэй ирж үзсэн </a:t>
            </a:r>
            <a:r>
              <a:rPr lang="mn-MN" sz="2000" dirty="0">
                <a:latin typeface="0 Arial " pitchFamily="34" charset="-52"/>
                <a:ea typeface="+mj-ea"/>
                <a:cs typeface="+mj-cs"/>
              </a:rPr>
              <a:t>байна.</a:t>
            </a:r>
            <a:endParaRPr lang="mn-MN" sz="2000" dirty="0">
              <a:latin typeface="0 Arial " pitchFamily="34" charset="-52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0" y="1284857"/>
            <a:ext cx="2216138" cy="1890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285860"/>
            <a:ext cx="1800200" cy="188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05" y="1285859"/>
            <a:ext cx="2137999" cy="1889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00" y="1284856"/>
            <a:ext cx="1860592" cy="1890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/>
          <a:stretch/>
        </p:blipFill>
        <p:spPr>
          <a:xfrm>
            <a:off x="467544" y="5114112"/>
            <a:ext cx="2699792" cy="16448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35" y="5114112"/>
            <a:ext cx="2292439" cy="16448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6"/>
          <a:stretch/>
        </p:blipFill>
        <p:spPr>
          <a:xfrm>
            <a:off x="5940152" y="5015051"/>
            <a:ext cx="2775252" cy="17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573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ГОВЬСҮМБЭР АЙМГИЙН БАЯНТАЛ СУМ 2019.02.01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Удирдлага зохион байгуулалтын хүрээнд:</vt:lpstr>
      <vt:lpstr>Удирдлага зохион байгуулалтын хүрээнд: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329</cp:revision>
  <dcterms:created xsi:type="dcterms:W3CDTF">2017-08-20T20:49:05Z</dcterms:created>
  <dcterms:modified xsi:type="dcterms:W3CDTF">2019-01-31T10:27:35Z</dcterms:modified>
</cp:coreProperties>
</file>