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71" r:id="rId4"/>
    <p:sldId id="272" r:id="rId5"/>
    <p:sldId id="275" r:id="rId6"/>
    <p:sldId id="258" r:id="rId7"/>
    <p:sldId id="270" r:id="rId8"/>
    <p:sldId id="276" r:id="rId9"/>
    <p:sldId id="262" r:id="rId10"/>
  </p:sldIdLst>
  <p:sldSz cx="9144000" cy="6858000" type="screen4x3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5D69D87-7F39-44DA-B820-799B6D1BB1CF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3214686"/>
            <a:ext cx="8429684" cy="3000396"/>
          </a:xfrm>
        </p:spPr>
        <p:txBody>
          <a:bodyPr>
            <a:normAutofit/>
          </a:bodyPr>
          <a:lstStyle/>
          <a:p>
            <a:r>
              <a:rPr lang="mn-MN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ГОВЬСҮМБЭР АЙМГИЙН БАЯНТАЛ СУМ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2019.01.21</a:t>
            </a:r>
            <a:endParaRPr lang="en-US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14290"/>
            <a:ext cx="2665322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5904" y="1556792"/>
            <a:ext cx="8860592" cy="5301208"/>
          </a:xfrm>
        </p:spPr>
        <p:txBody>
          <a:bodyPr>
            <a:normAutofit/>
          </a:bodyPr>
          <a:lstStyle/>
          <a:p>
            <a:r>
              <a:rPr lang="mn-MN" sz="2000" dirty="0" smtClean="0">
                <a:solidFill>
                  <a:schemeClr val="tx1"/>
                </a:solidFill>
              </a:rPr>
              <a:t>	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mn-M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 Цэргийн шинэчилсэн тоо бүртгэл: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Straight Connector 3"/>
          <p:cNvSpPr/>
          <p:nvPr/>
        </p:nvSpPr>
        <p:spPr>
          <a:xfrm rot="19327212" flipH="1">
            <a:off x="2777223" y="3195163"/>
            <a:ext cx="1006624" cy="20234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9707"/>
                </a:moveTo>
                <a:lnTo>
                  <a:pt x="852990" y="29707"/>
                </a:ln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  <p:sp>
        <p:nvSpPr>
          <p:cNvPr id="14" name="Straight Connector 3"/>
          <p:cNvSpPr/>
          <p:nvPr/>
        </p:nvSpPr>
        <p:spPr>
          <a:xfrm>
            <a:off x="3059832" y="3998825"/>
            <a:ext cx="1613284" cy="22849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9707"/>
                </a:moveTo>
                <a:lnTo>
                  <a:pt x="852990" y="29707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  <p:sp>
        <p:nvSpPr>
          <p:cNvPr id="15" name="Straight Connector 3"/>
          <p:cNvSpPr/>
          <p:nvPr/>
        </p:nvSpPr>
        <p:spPr>
          <a:xfrm rot="1090478">
            <a:off x="2911402" y="4752243"/>
            <a:ext cx="813429" cy="22685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9707"/>
                </a:moveTo>
                <a:lnTo>
                  <a:pt x="852990" y="29707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  <p:sp>
        <p:nvSpPr>
          <p:cNvPr id="16" name="Oval 15"/>
          <p:cNvSpPr/>
          <p:nvPr/>
        </p:nvSpPr>
        <p:spPr>
          <a:xfrm>
            <a:off x="3797580" y="2060848"/>
            <a:ext cx="3798756" cy="147907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mn-M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Сумын хэмжээнд 18-50 насны эрчүүд нийт 299</a:t>
            </a:r>
          </a:p>
          <a:p>
            <a:pPr lvl="0" algn="ctr"/>
            <a:r>
              <a:rPr lang="mn-M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Бүртгэлд хамрагдсан-273</a:t>
            </a:r>
          </a:p>
          <a:p>
            <a:pPr lvl="0" algn="ctr"/>
            <a:r>
              <a:rPr lang="mn-M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91,3% тай байна.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64876" y="3546729"/>
            <a:ext cx="1809300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mn-M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1-р баг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055565" y="4643102"/>
            <a:ext cx="1768183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mn-M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2-р баг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23748" y="3819263"/>
            <a:ext cx="2996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mn-M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Нийт </a:t>
            </a:r>
            <a:r>
              <a:rPr lang="mn-M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эрчүүд 171 бүртгэлд хамрагдсан-145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49272" y="4949569"/>
            <a:ext cx="2915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mn-M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Нийт </a:t>
            </a:r>
            <a:r>
              <a:rPr lang="mn-M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эрчүүд 128 бүртгэлд хамрагдсан-128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C:\Users\Dotood-ajiltan\Desktop\49449276_441475136390113_5230268137772941312_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67"/>
            <a:ext cx="2716800" cy="3672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85720" y="2924944"/>
            <a:ext cx="8750776" cy="3933056"/>
          </a:xfrm>
        </p:spPr>
        <p:txBody>
          <a:bodyPr>
            <a:normAutofit/>
          </a:bodyPr>
          <a:lstStyle/>
          <a:p>
            <a:pPr algn="just"/>
            <a:r>
              <a:rPr lang="mn-MN" sz="2000" dirty="0" smtClean="0">
                <a:solidFill>
                  <a:schemeClr val="tx1"/>
                </a:solidFill>
              </a:rPr>
              <a:t> </a:t>
            </a:r>
            <a:endParaRPr lang="en-US" sz="2000" strike="sngStrik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3212976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000" dirty="0" smtClean="0"/>
          </a:p>
          <a:p>
            <a:pPr algn="just"/>
            <a:endParaRPr lang="mn-MN" sz="2000" dirty="0"/>
          </a:p>
          <a:p>
            <a:pPr algn="just"/>
            <a:r>
              <a:rPr lang="en-US" sz="2000" dirty="0" err="1" smtClean="0"/>
              <a:t>Монгол</a:t>
            </a:r>
            <a:r>
              <a:rPr lang="en-US" sz="2000" dirty="0" smtClean="0"/>
              <a:t> </a:t>
            </a:r>
            <a:r>
              <a:rPr lang="en-US" sz="2000" dirty="0" err="1"/>
              <a:t>улсын</a:t>
            </a:r>
            <a:r>
              <a:rPr lang="en-US" sz="2000" dirty="0"/>
              <a:t> </a:t>
            </a:r>
            <a:r>
              <a:rPr lang="en-US" sz="2000" dirty="0" err="1"/>
              <a:t>засгийн</a:t>
            </a:r>
            <a:r>
              <a:rPr lang="en-US" sz="2000" dirty="0"/>
              <a:t> </a:t>
            </a:r>
            <a:r>
              <a:rPr lang="en-US" sz="2000" dirty="0" err="1"/>
              <a:t>газрын</a:t>
            </a:r>
            <a:r>
              <a:rPr lang="en-US" sz="2000" dirty="0"/>
              <a:t> 05 </a:t>
            </a:r>
            <a:r>
              <a:rPr lang="mn-MN" sz="2000" dirty="0" smtClean="0"/>
              <a:t>тоот </a:t>
            </a:r>
            <a:r>
              <a:rPr lang="en-US" sz="2000" dirty="0" err="1" smtClean="0"/>
              <a:t>тогтоолын</a:t>
            </a:r>
            <a:r>
              <a:rPr lang="en-US" sz="2000" dirty="0" smtClean="0"/>
              <a:t> </a:t>
            </a:r>
            <a:r>
              <a:rPr lang="en-US" sz="2000" dirty="0" err="1"/>
              <a:t>дагуу</a:t>
            </a:r>
            <a:r>
              <a:rPr lang="en-US" sz="2000" dirty="0"/>
              <a:t> </a:t>
            </a:r>
            <a:r>
              <a:rPr lang="en-US" sz="2000" dirty="0" err="1"/>
              <a:t>жил</a:t>
            </a:r>
            <a:r>
              <a:rPr lang="en-US" sz="2000" dirty="0"/>
              <a:t> </a:t>
            </a:r>
            <a:r>
              <a:rPr lang="en-US" sz="2000" dirty="0" err="1"/>
              <a:t>бүр</a:t>
            </a:r>
            <a:r>
              <a:rPr lang="en-US" sz="2000" dirty="0"/>
              <a:t> </a:t>
            </a:r>
            <a:r>
              <a:rPr lang="en-US" sz="2000" dirty="0" err="1"/>
              <a:t>уламжлал</a:t>
            </a:r>
            <a:r>
              <a:rPr lang="en-US" sz="2000" dirty="0"/>
              <a:t> </a:t>
            </a:r>
            <a:r>
              <a:rPr lang="en-US" sz="2000" dirty="0" err="1"/>
              <a:t>болгон</a:t>
            </a:r>
            <a:r>
              <a:rPr lang="en-US" sz="2000" dirty="0"/>
              <a:t> </a:t>
            </a:r>
            <a:r>
              <a:rPr lang="en-US" sz="2000" dirty="0" err="1"/>
              <a:t>зохион</a:t>
            </a:r>
            <a:r>
              <a:rPr lang="en-US" sz="2000" dirty="0"/>
              <a:t> </a:t>
            </a:r>
            <a:r>
              <a:rPr lang="en-US" sz="2000" dirty="0" err="1"/>
              <a:t>байгуулдаг</a:t>
            </a:r>
            <a:r>
              <a:rPr lang="en-US" sz="2000" dirty="0"/>
              <a:t> “</a:t>
            </a:r>
            <a:r>
              <a:rPr lang="en-US" sz="2000" dirty="0" err="1"/>
              <a:t>Өвлийн</a:t>
            </a:r>
            <a:r>
              <a:rPr lang="en-US" sz="2000" dirty="0"/>
              <a:t> </a:t>
            </a:r>
            <a:r>
              <a:rPr lang="en-US" sz="2000" dirty="0" err="1"/>
              <a:t>агаар-Өлчир</a:t>
            </a:r>
            <a:r>
              <a:rPr lang="en-US" sz="2000" dirty="0"/>
              <a:t> </a:t>
            </a:r>
            <a:r>
              <a:rPr lang="en-US" sz="2000" dirty="0" err="1"/>
              <a:t>бие</a:t>
            </a:r>
            <a:r>
              <a:rPr lang="en-US" sz="2000" dirty="0"/>
              <a:t>” </a:t>
            </a:r>
            <a:r>
              <a:rPr lang="en-US" sz="2000" dirty="0" err="1"/>
              <a:t>сэдэвт</a:t>
            </a:r>
            <a:r>
              <a:rPr lang="en-US" sz="2000" dirty="0"/>
              <a:t> “</a:t>
            </a:r>
            <a:r>
              <a:rPr lang="en-US" sz="2000" dirty="0" err="1"/>
              <a:t>Хаялга</a:t>
            </a:r>
            <a:r>
              <a:rPr lang="en-US" sz="2000" dirty="0"/>
              <a:t> </a:t>
            </a:r>
            <a:r>
              <a:rPr lang="en-US" sz="2000" dirty="0" err="1"/>
              <a:t>нуурын</a:t>
            </a:r>
            <a:r>
              <a:rPr lang="en-US" sz="2000" dirty="0"/>
              <a:t> </a:t>
            </a:r>
            <a:r>
              <a:rPr lang="en-US" sz="2000" dirty="0" err="1"/>
              <a:t>жавар</a:t>
            </a:r>
            <a:r>
              <a:rPr lang="en-US" sz="2000" dirty="0"/>
              <a:t>” </a:t>
            </a:r>
            <a:r>
              <a:rPr lang="en-US" sz="2000" dirty="0" err="1"/>
              <a:t>өдөрлөгийг</a:t>
            </a:r>
            <a:r>
              <a:rPr lang="en-US" sz="2000" dirty="0"/>
              <a:t> 2019 </a:t>
            </a:r>
            <a:r>
              <a:rPr lang="en-US" sz="2000" dirty="0" err="1"/>
              <a:t>оны</a:t>
            </a:r>
            <a:r>
              <a:rPr lang="en-US" sz="2000" dirty="0"/>
              <a:t> 01 </a:t>
            </a:r>
            <a:r>
              <a:rPr lang="en-US" sz="2000" dirty="0" err="1"/>
              <a:t>сарын</a:t>
            </a:r>
            <a:r>
              <a:rPr lang="en-US" sz="2000" dirty="0"/>
              <a:t> 12-нд </a:t>
            </a:r>
            <a:r>
              <a:rPr lang="en-US" sz="2000" dirty="0" err="1"/>
              <a:t>Хаялга</a:t>
            </a:r>
            <a:r>
              <a:rPr lang="en-US" sz="2000" dirty="0"/>
              <a:t> </a:t>
            </a:r>
            <a:r>
              <a:rPr lang="en-US" sz="2000" dirty="0" err="1"/>
              <a:t>нуурын</a:t>
            </a:r>
            <a:r>
              <a:rPr lang="en-US" sz="2000" dirty="0"/>
              <a:t> </a:t>
            </a:r>
            <a:r>
              <a:rPr lang="en-US" sz="2000" dirty="0" err="1"/>
              <a:t>хөвөөнд</a:t>
            </a:r>
            <a:r>
              <a:rPr lang="en-US" sz="2000" dirty="0"/>
              <a:t> </a:t>
            </a:r>
            <a:r>
              <a:rPr lang="en-US" sz="2000" dirty="0" err="1"/>
              <a:t>зохион</a:t>
            </a:r>
            <a:r>
              <a:rPr lang="en-US" sz="2000" dirty="0"/>
              <a:t> </a:t>
            </a:r>
            <a:r>
              <a:rPr lang="en-US" sz="2000" dirty="0" err="1"/>
              <a:t>байгууллаа</a:t>
            </a:r>
            <a:r>
              <a:rPr lang="en-US" sz="2000" dirty="0"/>
              <a:t>. </a:t>
            </a:r>
            <a:r>
              <a:rPr lang="mn-MN" sz="2000" dirty="0" smtClean="0"/>
              <a:t>Энэ арга хэмжээнд Баянтал сумын ЗДТГ, Цэцэрлэг, Сургууль, “Талын илч” ОНӨААТҮГ, Эмнэлэг зэрэг байгууллагууд амжилттай оролцсон бөгөөд  </a:t>
            </a:r>
            <a:r>
              <a:rPr lang="en-US" sz="2000" dirty="0"/>
              <a:t>“</a:t>
            </a:r>
            <a:r>
              <a:rPr lang="en-US" sz="2000" dirty="0" err="1"/>
              <a:t>Хөгжилтэй</a:t>
            </a:r>
            <a:r>
              <a:rPr lang="en-US" sz="2000" dirty="0"/>
              <a:t> </a:t>
            </a:r>
            <a:r>
              <a:rPr lang="en-US" sz="2000" dirty="0" err="1"/>
              <a:t>буухиа</a:t>
            </a:r>
            <a:r>
              <a:rPr lang="en-US" sz="2000" dirty="0"/>
              <a:t>” </a:t>
            </a:r>
            <a:r>
              <a:rPr lang="en-US" sz="2000" dirty="0" err="1"/>
              <a:t>тэмцээнд</a:t>
            </a:r>
            <a:r>
              <a:rPr lang="en-US" sz="2000" dirty="0"/>
              <a:t> </a:t>
            </a:r>
            <a:r>
              <a:rPr lang="mn-MN" sz="2000" dirty="0" smtClean="0"/>
              <a:t> </a:t>
            </a:r>
            <a:r>
              <a:rPr lang="en-US" sz="2000" dirty="0" smtClean="0"/>
              <a:t>1-р </a:t>
            </a:r>
            <a:r>
              <a:rPr lang="en-US" sz="2000" dirty="0" err="1"/>
              <a:t>байранд</a:t>
            </a:r>
            <a:r>
              <a:rPr lang="en-US" sz="2000" dirty="0"/>
              <a:t> </a:t>
            </a:r>
            <a:r>
              <a:rPr lang="mn-MN" sz="2000" dirty="0" smtClean="0"/>
              <a:t> 4</a:t>
            </a:r>
            <a:r>
              <a:rPr lang="en-US" sz="2000" dirty="0" smtClean="0"/>
              <a:t>-р </a:t>
            </a:r>
            <a:r>
              <a:rPr lang="en-US" sz="2000" dirty="0" err="1" smtClean="0"/>
              <a:t>цэцэрлэг</a:t>
            </a:r>
            <a:r>
              <a:rPr lang="mn-MN" sz="2000" dirty="0" smtClean="0"/>
              <a:t> орсон байна.</a:t>
            </a:r>
            <a:endParaRPr lang="en-US" sz="2000" dirty="0"/>
          </a:p>
        </p:txBody>
      </p:sp>
      <p:pic>
        <p:nvPicPr>
          <p:cNvPr id="8" name="Picture 7" descr="C:\Users\Dotood-ajiltan\Desktop\50227119_2274343419480089_4024292310907879424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26" y="1378296"/>
            <a:ext cx="3519810" cy="2338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Dotood-ajiltan\Desktop\49825992_2274346166146481_2459368771282796544_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78296"/>
            <a:ext cx="4032448" cy="2338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4666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3181618"/>
            <a:ext cx="8856984" cy="3676382"/>
          </a:xfrm>
        </p:spPr>
        <p:txBody>
          <a:bodyPr>
            <a:normAutofit/>
          </a:bodyPr>
          <a:lstStyle/>
          <a:p>
            <a:pPr algn="just"/>
            <a:endParaRPr lang="mn-MN" sz="2000" dirty="0" smtClean="0">
              <a:solidFill>
                <a:schemeClr val="tx1"/>
              </a:solidFill>
            </a:endParaRPr>
          </a:p>
          <a:p>
            <a:pPr algn="just"/>
            <a:r>
              <a:rPr lang="mn-MN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Сумын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mn-MN" sz="2000" dirty="0" smtClean="0">
                <a:solidFill>
                  <a:schemeClr val="tx1"/>
                </a:solidFill>
              </a:rPr>
              <a:t>1-р багийн </a:t>
            </a:r>
            <a:r>
              <a:rPr lang="en-US" sz="2000" dirty="0" smtClean="0">
                <a:solidFill>
                  <a:schemeClr val="tx1"/>
                </a:solidFill>
              </a:rPr>
              <a:t>22 </a:t>
            </a:r>
            <a:r>
              <a:rPr lang="en-US" sz="2000" dirty="0" err="1">
                <a:solidFill>
                  <a:schemeClr val="tx1"/>
                </a:solidFill>
              </a:rPr>
              <a:t>иргэнд</a:t>
            </a:r>
            <a:r>
              <a:rPr lang="en-US" sz="2000" dirty="0">
                <a:solidFill>
                  <a:schemeClr val="tx1"/>
                </a:solidFill>
              </a:rPr>
              <a:t> 35,0 </a:t>
            </a:r>
            <a:r>
              <a:rPr lang="en-US" sz="2000" dirty="0" err="1">
                <a:solidFill>
                  <a:schemeClr val="tx1"/>
                </a:solidFill>
              </a:rPr>
              <a:t>тн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нүүрсийг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сар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шинийн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бэлэг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болгон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хуваан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өглөө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endParaRPr lang="en-US" sz="2000" strike="sngStrik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C:\Users\Dotood-ajiltan\Desktop\1547617910_50014453_1079322988915005_8793836601009504256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99234"/>
            <a:ext cx="2880320" cy="178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Dotood-ajiltan\Desktop\1547617900_50589121_1079323072248330_5995310265409732608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99234"/>
            <a:ext cx="2880320" cy="178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Dotood-ajiltan\Desktop\50690249_448871308983829_1153014890080763904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09120"/>
            <a:ext cx="2664296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:\Users\Dotood-ajiltan\Desktop\49895656_444302036107423_2127510594079686656_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09120"/>
            <a:ext cx="3240360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37566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856984" cy="3933056"/>
          </a:xfrm>
        </p:spPr>
        <p:txBody>
          <a:bodyPr>
            <a:normAutofit/>
          </a:bodyPr>
          <a:lstStyle/>
          <a:p>
            <a:pPr algn="just"/>
            <a:r>
              <a:rPr lang="mn-MN" sz="2000" dirty="0" smtClean="0">
                <a:solidFill>
                  <a:schemeClr val="tx1"/>
                </a:solidFill>
              </a:rPr>
              <a:t> Аймагт болсон "Ганц </a:t>
            </a:r>
            <a:r>
              <a:rPr lang="mn-MN" sz="2000" dirty="0">
                <a:solidFill>
                  <a:schemeClr val="tx1"/>
                </a:solidFill>
              </a:rPr>
              <a:t>зам -Итгэл" төрийн бус байгууллагаас зохион байгуулж буй "Амар тайван амьдралын зам" </a:t>
            </a:r>
            <a:r>
              <a:rPr lang="mn-MN" sz="2000" dirty="0" smtClean="0">
                <a:solidFill>
                  <a:schemeClr val="tx1"/>
                </a:solidFill>
              </a:rPr>
              <a:t>өдөрлөгийн арга хэмжээнд  оролцов. Аймгийн Цагдаагийн газраас “Замын хөдөлгөөний шинэчилсэн” дүрмээр сургалт зохион явуулав. Үүнд төсвийн бүх байгууллагын 25 ажилчин албан хаагчид хамрагдав.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2996952"/>
            <a:ext cx="896448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mn-MN" dirty="0" smtClean="0"/>
          </a:p>
          <a:p>
            <a:pPr algn="just"/>
            <a:r>
              <a:rPr lang="mn-MN" sz="2000" dirty="0" smtClean="0"/>
              <a:t>	</a:t>
            </a:r>
            <a:endParaRPr lang="en-US" sz="2000" dirty="0"/>
          </a:p>
        </p:txBody>
      </p:sp>
      <p:pic>
        <p:nvPicPr>
          <p:cNvPr id="10" name="Picture 9" descr="C:\Users\Dotood-ajiltan\Desktop\50072478_1080692475444723_3430670759075250176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98" y="1219302"/>
            <a:ext cx="2411802" cy="17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Dotood-ajiltan\Desktop\49948607_1080697055444265_9156155394945449984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232" y="1218952"/>
            <a:ext cx="2505880" cy="17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Dotood-ajiltan\Desktop\50493319_1080704555443515_1144644402547785728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19302"/>
            <a:ext cx="2743798" cy="17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Dotood-ajiltan\Desktop\20190117_17235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70" y="4653136"/>
            <a:ext cx="3184166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Dotood-ajiltan\Desktop\20190117_17240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996" y="4653136"/>
            <a:ext cx="3186395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69715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443841"/>
            <a:ext cx="871296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mn-M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mn-M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mn-M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Баянтал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сумын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Соёлын төвөөс “Сар шинийн” баярыг угтаж “</a:t>
            </a:r>
            <a:r>
              <a:rPr lang="mn-MN" sz="2000" dirty="0" smtClean="0"/>
              <a:t>ХОЁР </a:t>
            </a:r>
            <a:r>
              <a:rPr lang="mn-MN" sz="2000" dirty="0"/>
              <a:t>СЭТГЭЛ БУЮУ ЛАМБУГАЙ </a:t>
            </a:r>
            <a:r>
              <a:rPr lang="mn-MN" sz="2000" dirty="0" smtClean="0"/>
              <a:t>ПАЯН”  </a:t>
            </a:r>
            <a:r>
              <a:rPr lang="mn-MN" sz="2000" dirty="0"/>
              <a:t>ардын дууны зохиомжит концертоо өргөн </a:t>
            </a:r>
            <a:r>
              <a:rPr lang="mn-MN" sz="2000" dirty="0" smtClean="0"/>
              <a:t>барих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аар бэлтгэл ажил хийгдэж байна.</a:t>
            </a:r>
            <a:r>
              <a:rPr lang="mn-MN" sz="2000" dirty="0"/>
              <a:t> </a:t>
            </a:r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mn-MN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2028617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mn-MN" sz="2200" kern="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n-MN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mn-MN" sz="2200" kern="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4" name="Picture 13" descr="C:\Users\Dotood-ajiltan\Desktop\50321161_1170289929786109_5556915939825418240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43842"/>
            <a:ext cx="3312368" cy="1885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Dotood-ajiltan\Desktop\50115386_1170361259778976_1169915878448300032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3971"/>
            <a:ext cx="3192393" cy="2021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C:\Users\Dotood-ajiltan\Desktop\50882581_1170361169778985_9135432684548390912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820" y="4365104"/>
            <a:ext cx="2082051" cy="224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C:\Users\Dotood-ajiltan\Desktop\50129025_1170361326445636_1489194895305342976_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032" y="4365104"/>
            <a:ext cx="1646232" cy="224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37821" y="188640"/>
            <a:ext cx="5250402" cy="109722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“Иргэн төвтэй төрийн үйлчилгээний</a:t>
            </a:r>
            <a:r>
              <a:rPr lang="mn-M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жил”-ийн </a:t>
            </a:r>
            <a:r>
              <a:rPr lang="mn-M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хүрээнд хийгдсэн ажил, ЗГ-ын 258-р тогтоолын хэрэгжилт, Аймгийн Засаг даргын 03 тоот албан даалгаврын биелэлт</a:t>
            </a:r>
            <a:r>
              <a:rPr lang="en-US" sz="2200" dirty="0"/>
              <a:t/>
            </a:r>
            <a:br>
              <a:rPr lang="en-US" sz="2200" dirty="0"/>
            </a:b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632" y="332656"/>
            <a:ext cx="919992" cy="953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631" y="3175120"/>
            <a:ext cx="87688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 smtClean="0"/>
              <a:t>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000" dirty="0" smtClean="0"/>
              <a:t>"</a:t>
            </a:r>
            <a:r>
              <a:rPr lang="mn-MN" sz="2000" dirty="0"/>
              <a:t>Багшийн хөгжил- Сурах бичиг сургалтын хэрэглэгдэхүүн хэрэглээ" сэдэвт Эрдэм шинжилгээний бага хурал 2019"-д </a:t>
            </a:r>
            <a:r>
              <a:rPr lang="mn-MN" sz="2000" dirty="0" smtClean="0"/>
              <a:t>сургуулийн багш нар амжилттай оролцов.</a:t>
            </a:r>
            <a:endParaRPr lang="mn-MN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C:\Users\Dotood-ajiltan\Desktop\49949684_1972162376230420_5595889598350753792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25145"/>
            <a:ext cx="3240360" cy="1791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C:\Users\Dotood-ajiltan\Desktop\50627151_1972162636230394_7545582864134307840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25144"/>
            <a:ext cx="3026591" cy="18068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52740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403648" y="116632"/>
            <a:ext cx="4176464" cy="1008112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ИРСЭН БИЧИГ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631" y="3175120"/>
            <a:ext cx="87688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 smtClean="0"/>
              <a:t>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000" dirty="0" smtClean="0"/>
              <a:t>"</a:t>
            </a:r>
            <a:r>
              <a:rPr lang="mn-MN" sz="2000" dirty="0"/>
              <a:t>Багшийн хөгжил- Сурах бичиг сургалтын хэрэглэгдэхүүн хэрэглээ" сэдэвт Эрдэм шинжилгээний бага хурал 2019"-д </a:t>
            </a:r>
            <a:r>
              <a:rPr lang="mn-MN" sz="2000" dirty="0" smtClean="0"/>
              <a:t>сургуулийн багш нар амжилттай оролцов.</a:t>
            </a:r>
            <a:endParaRPr lang="mn-MN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5348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7504" y="908720"/>
            <a:ext cx="8856984" cy="2880320"/>
          </a:xfrm>
        </p:spPr>
        <p:txBody>
          <a:bodyPr/>
          <a:lstStyle/>
          <a:p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АНХААРАЛ ХАНДУУЛСАНД БАЯРЛАЛАА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User\Documents\f2ca773fb0fd527c4a8ae444e206a6c1.jpg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40968"/>
            <a:ext cx="4912711" cy="308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1613</TotalTime>
  <Words>252</Words>
  <Application>Microsoft Office PowerPoint</Application>
  <PresentationFormat>On-screen Show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Equity</vt:lpstr>
      <vt:lpstr>ГОВЬСҮМБЭР АЙМГИЙН БАЯНТАЛ СУМ 2019.01.21</vt:lpstr>
      <vt:lpstr>Удирдлага зохион байгуулалтын хүрээнд:</vt:lpstr>
      <vt:lpstr>Удирдлага зохион байгуулалтын хүрээнд:</vt:lpstr>
      <vt:lpstr>Удирдлага зохион байгуулалтын хүрээнд:</vt:lpstr>
      <vt:lpstr>Удирдлага зохион байгуулалтын хүрээнд:</vt:lpstr>
      <vt:lpstr> Боловсрол, Эрүүл мэнд, Соёлын салбарын хүрээнд: </vt:lpstr>
      <vt:lpstr> “Иргэн төвтэй төрийн үйлчилгээний  жил”-ийн хүрээнд хийгдсэн ажил, ЗГ-ын 258-р тогтоолын хэрэгжилт, Аймгийн Засаг даргын 03 тоот албан даалгаврын биелэлт </vt:lpstr>
      <vt:lpstr> ИРСЭН БИЧИГ</vt:lpstr>
      <vt:lpstr>АНХААРАЛ ХАНДУУЛСАНД БАЯРЛАЛАА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Dotood-ajiltan</cp:lastModifiedBy>
  <cp:revision>283</cp:revision>
  <cp:lastPrinted>2019-06-05T01:39:20Z</cp:lastPrinted>
  <dcterms:created xsi:type="dcterms:W3CDTF">2017-08-20T20:49:05Z</dcterms:created>
  <dcterms:modified xsi:type="dcterms:W3CDTF">2019-06-05T01:41:21Z</dcterms:modified>
</cp:coreProperties>
</file>